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0" r:id="rId6"/>
    <p:sldId id="261" r:id="rId7"/>
    <p:sldId id="263" r:id="rId8"/>
    <p:sldId id="262" r:id="rId9"/>
    <p:sldId id="259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FF00"/>
    <a:srgbClr val="FFFF00"/>
    <a:srgbClr val="FF00FF"/>
    <a:srgbClr val="FF6600"/>
    <a:srgbClr val="6600CC"/>
    <a:srgbClr val="0099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00"/>
  </p:normalViewPr>
  <p:slideViewPr>
    <p:cSldViewPr>
      <p:cViewPr>
        <p:scale>
          <a:sx n="50" d="100"/>
          <a:sy n="50" d="100"/>
        </p:scale>
        <p:origin x="-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B7C926-4D79-41AC-A110-4C5DA7A9D662}" type="doc">
      <dgm:prSet loTypeId="urn:microsoft.com/office/officeart/2005/8/layout/chevron2" loCatId="process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ES"/>
        </a:p>
      </dgm:t>
    </dgm:pt>
    <dgm:pt modelId="{E3D45F7F-BEF1-4E3F-988F-879CA6DAF18A}">
      <dgm:prSet phldrT="[Texto]" custT="1"/>
      <dgm:spPr/>
      <dgm:t>
        <a:bodyPr/>
        <a:lstStyle/>
        <a:p>
          <a:r>
            <a:rPr lang="es-ES" sz="2500" b="1" dirty="0" smtClean="0">
              <a:solidFill>
                <a:schemeClr val="bg1"/>
              </a:solidFill>
              <a:latin typeface="Century Gothic" pitchFamily="34" charset="0"/>
            </a:rPr>
            <a:t>F</a:t>
          </a:r>
          <a:endParaRPr lang="es-ES" sz="25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80C2CE4D-22FA-4AB6-8C52-1192AEBB83BF}" type="parTrans" cxnId="{693AB082-66F4-4508-B191-8D10005FDC99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BD0BF4FE-2F4C-4E96-9B16-A492D48A2B00}" type="sibTrans" cxnId="{693AB082-66F4-4508-B191-8D10005FDC99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24356072-EF42-4CD1-BF21-168EB900085C}">
      <dgm:prSet phldrT="[Texto]" custT="1"/>
      <dgm:spPr/>
      <dgm:t>
        <a:bodyPr/>
        <a:lstStyle/>
        <a:p>
          <a:r>
            <a:rPr lang="es-ES" sz="2000" b="1" dirty="0" smtClean="0">
              <a:solidFill>
                <a:schemeClr val="bg1"/>
              </a:solidFill>
              <a:latin typeface="Century Gothic" pitchFamily="34" charset="0"/>
            </a:rPr>
            <a:t>Conocimiento del tema. </a:t>
          </a:r>
          <a:endParaRPr lang="es-ES" sz="20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02D33438-A39F-4E61-A4CD-B3B9BBB92918}" type="parTrans" cxnId="{AFA359BA-4F69-46D0-BAD0-8CBB0909B13B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F0EBE515-D712-4BD8-A1D2-5F99052D9854}" type="sibTrans" cxnId="{AFA359BA-4F69-46D0-BAD0-8CBB0909B13B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0C4A84F5-5C56-414B-9F66-3D2472AFB293}">
      <dgm:prSet phldrT="[Texto]" custT="1"/>
      <dgm:spPr/>
      <dgm:t>
        <a:bodyPr/>
        <a:lstStyle/>
        <a:p>
          <a:r>
            <a:rPr lang="es-ES" sz="2000" b="1" dirty="0" smtClean="0">
              <a:solidFill>
                <a:schemeClr val="bg1"/>
              </a:solidFill>
              <a:latin typeface="Century Gothic" pitchFamily="34" charset="0"/>
            </a:rPr>
            <a:t>Diseño de actividades y materiales.</a:t>
          </a:r>
          <a:endParaRPr lang="es-ES" sz="20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2986A3E8-8728-4853-B6FE-DF4D71C7E168}" type="parTrans" cxnId="{00D2E0DD-C161-41E9-9581-4F75576A7002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50E4A67F-94B3-42A1-A71F-19CB6AC13FF0}" type="sibTrans" cxnId="{00D2E0DD-C161-41E9-9581-4F75576A7002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3AF2A657-2C41-433E-8530-AE1ED2BDACE3}">
      <dgm:prSet phldrT="[Texto]" custT="1"/>
      <dgm:spPr/>
      <dgm:t>
        <a:bodyPr/>
        <a:lstStyle/>
        <a:p>
          <a:r>
            <a:rPr lang="es-ES" sz="2500" b="1" dirty="0" smtClean="0">
              <a:solidFill>
                <a:schemeClr val="bg1"/>
              </a:solidFill>
              <a:latin typeface="Century Gothic" pitchFamily="34" charset="0"/>
            </a:rPr>
            <a:t>D</a:t>
          </a:r>
          <a:endParaRPr lang="es-ES" sz="25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AC34A198-1B19-4603-B16D-8A7824E454D2}" type="parTrans" cxnId="{8986379E-02C0-4613-B3A1-3150D4327B58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D7ABAA9F-459E-491C-A08A-0BC5A985CBBC}" type="sibTrans" cxnId="{8986379E-02C0-4613-B3A1-3150D4327B58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D56384F0-1535-4B5D-8439-A803E61E5169}">
      <dgm:prSet phldrT="[Texto]" custT="1"/>
      <dgm:spPr/>
      <dgm:t>
        <a:bodyPr/>
        <a:lstStyle/>
        <a:p>
          <a:r>
            <a:rPr lang="es-ES" sz="2500" b="1" dirty="0" smtClean="0">
              <a:solidFill>
                <a:schemeClr val="bg1"/>
              </a:solidFill>
              <a:latin typeface="Century Gothic" pitchFamily="34" charset="0"/>
            </a:rPr>
            <a:t>Tono de voz.</a:t>
          </a:r>
          <a:endParaRPr lang="es-ES" sz="25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6855E9A5-19AA-47A9-BFFC-C78479A5AEAB}" type="parTrans" cxnId="{6B1A2F35-AB34-4A81-B856-EC3737EEE166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A63DD37A-F890-4F87-AE2D-5115CCBB5C59}" type="sibTrans" cxnId="{6B1A2F35-AB34-4A81-B856-EC3737EEE166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14353240-48BB-429D-B70C-DA1B4CD9A8B9}">
      <dgm:prSet phldrT="[Texto]" custT="1"/>
      <dgm:spPr/>
      <dgm:t>
        <a:bodyPr/>
        <a:lstStyle/>
        <a:p>
          <a:r>
            <a:rPr lang="es-ES" sz="2500" b="1" dirty="0" smtClean="0">
              <a:solidFill>
                <a:schemeClr val="bg1"/>
              </a:solidFill>
              <a:latin typeface="Century Gothic" pitchFamily="34" charset="0"/>
            </a:rPr>
            <a:t>A</a:t>
          </a:r>
          <a:endParaRPr lang="es-ES" sz="25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DB767DF6-4673-485C-8976-2FC27E1651C4}" type="parTrans" cxnId="{27A73928-662F-46C8-B6D1-71994ED5AB30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B38642E6-156C-40D6-9844-E714D3423D1C}" type="sibTrans" cxnId="{27A73928-662F-46C8-B6D1-71994ED5AB30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36AC373F-9DCD-46CF-8EA5-A26C70E5E750}">
      <dgm:prSet phldrT="[Texto]" custT="1"/>
      <dgm:spPr/>
      <dgm:t>
        <a:bodyPr/>
        <a:lstStyle/>
        <a:p>
          <a:r>
            <a:rPr lang="es-ES" sz="2500" b="1" dirty="0" smtClean="0">
              <a:solidFill>
                <a:schemeClr val="bg1"/>
              </a:solidFill>
              <a:latin typeface="Century Gothic" pitchFamily="34" charset="0"/>
            </a:rPr>
            <a:t>Conocimiento del grupo.</a:t>
          </a:r>
          <a:endParaRPr lang="es-ES" sz="25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8FF4934D-8537-4BD0-822A-79AC949B91E3}" type="parTrans" cxnId="{D93D4D32-7882-440A-A49A-A92FFFA18681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1D6666E1-1C32-4C36-9155-AC5C7A7A0CA8}" type="sibTrans" cxnId="{D93D4D32-7882-440A-A49A-A92FFFA18681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44C4B7FD-B809-4927-9306-90CA63F37F9F}">
      <dgm:prSet phldrT="[Texto]" custT="1"/>
      <dgm:spPr/>
      <dgm:t>
        <a:bodyPr/>
        <a:lstStyle/>
        <a:p>
          <a:r>
            <a:rPr lang="es-ES" sz="2500" b="1" dirty="0" smtClean="0">
              <a:solidFill>
                <a:schemeClr val="bg1"/>
              </a:solidFill>
              <a:latin typeface="Century Gothic" pitchFamily="34" charset="0"/>
            </a:rPr>
            <a:t>Actividades escolares no planificadas.</a:t>
          </a:r>
          <a:endParaRPr lang="es-ES" sz="25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E4E82B39-88E9-4FF1-91FB-0A0021958882}" type="parTrans" cxnId="{A1811FE9-80EE-4894-9EAB-2DF87FED5CE8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06810DDD-8B66-44F4-98CB-53A925736143}" type="sibTrans" cxnId="{A1811FE9-80EE-4894-9EAB-2DF87FED5CE8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F9E8981A-CC75-488D-A51D-E9D37CD52F35}">
      <dgm:prSet custT="1"/>
      <dgm:spPr/>
      <dgm:t>
        <a:bodyPr/>
        <a:lstStyle/>
        <a:p>
          <a:r>
            <a:rPr lang="es-ES" sz="2500" b="1" dirty="0" smtClean="0">
              <a:solidFill>
                <a:schemeClr val="bg1"/>
              </a:solidFill>
              <a:latin typeface="Century Gothic" pitchFamily="34" charset="0"/>
            </a:rPr>
            <a:t>O</a:t>
          </a:r>
          <a:endParaRPr lang="es-ES" sz="25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EAC3EB34-85B9-4C3A-B6AE-268164A3A097}" type="parTrans" cxnId="{5C3B5658-B959-43A3-A33C-57582B971C47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A12BC919-EAB5-4C9B-9E31-680F361FE49D}" type="sibTrans" cxnId="{5C3B5658-B959-43A3-A33C-57582B971C47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91B0B31F-B769-4F3C-B417-98CDCB98053E}">
      <dgm:prSet custT="1"/>
      <dgm:spPr/>
      <dgm:t>
        <a:bodyPr/>
        <a:lstStyle/>
        <a:p>
          <a:r>
            <a:rPr lang="es-ES" sz="2000" b="1" dirty="0" smtClean="0">
              <a:solidFill>
                <a:schemeClr val="bg1"/>
              </a:solidFill>
              <a:latin typeface="Century Gothic" pitchFamily="34" charset="0"/>
            </a:rPr>
            <a:t>Disposición del grupo.</a:t>
          </a:r>
          <a:endParaRPr lang="es-ES" sz="20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249F062D-68CF-4BC1-A602-821FADF03AC9}" type="parTrans" cxnId="{19078544-AC6D-436E-9878-869E7B819D60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10998A2C-2969-40B4-82DD-4A59F8644E77}" type="sibTrans" cxnId="{19078544-AC6D-436E-9878-869E7B819D60}">
      <dgm:prSet/>
      <dgm:spPr/>
      <dgm:t>
        <a:bodyPr/>
        <a:lstStyle/>
        <a:p>
          <a:endParaRPr lang="es-ES" sz="2500" b="1">
            <a:solidFill>
              <a:schemeClr val="bg1"/>
            </a:solidFill>
            <a:latin typeface="Century Gothic" pitchFamily="34" charset="0"/>
          </a:endParaRPr>
        </a:p>
      </dgm:t>
    </dgm:pt>
    <dgm:pt modelId="{1DEBDD01-7D18-46B3-B576-6FAB88E1400E}">
      <dgm:prSet phldrT="[Texto]" custT="1"/>
      <dgm:spPr/>
      <dgm:t>
        <a:bodyPr/>
        <a:lstStyle/>
        <a:p>
          <a:r>
            <a:rPr lang="es-ES" sz="2000" b="1" dirty="0" smtClean="0">
              <a:solidFill>
                <a:schemeClr val="bg1"/>
              </a:solidFill>
              <a:latin typeface="Century Gothic" pitchFamily="34" charset="0"/>
            </a:rPr>
            <a:t>Administración de tiempo adecuada.</a:t>
          </a:r>
          <a:endParaRPr lang="es-ES" sz="20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E170EE10-91BD-469B-947D-619E1C135B02}" type="parTrans" cxnId="{B1A556DF-51EE-4873-801E-DBB46FFD0A34}">
      <dgm:prSet/>
      <dgm:spPr/>
      <dgm:t>
        <a:bodyPr/>
        <a:lstStyle/>
        <a:p>
          <a:endParaRPr lang="es-ES"/>
        </a:p>
      </dgm:t>
    </dgm:pt>
    <dgm:pt modelId="{63CF925A-3A8F-4D25-AFE3-59A52317D3DB}" type="sibTrans" cxnId="{B1A556DF-51EE-4873-801E-DBB46FFD0A34}">
      <dgm:prSet/>
      <dgm:spPr/>
      <dgm:t>
        <a:bodyPr/>
        <a:lstStyle/>
        <a:p>
          <a:endParaRPr lang="es-ES"/>
        </a:p>
      </dgm:t>
    </dgm:pt>
    <dgm:pt modelId="{46D8303D-04D1-4027-A60E-D1BED6DCB933}">
      <dgm:prSet custT="1"/>
      <dgm:spPr/>
      <dgm:t>
        <a:bodyPr/>
        <a:lstStyle/>
        <a:p>
          <a:r>
            <a:rPr lang="es-ES" sz="2000" b="1" dirty="0" smtClean="0">
              <a:solidFill>
                <a:schemeClr val="bg1"/>
              </a:solidFill>
              <a:latin typeface="Century Gothic" pitchFamily="34" charset="0"/>
            </a:rPr>
            <a:t>Participación de los alumnos.</a:t>
          </a:r>
          <a:endParaRPr lang="es-ES" sz="20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5F2B2102-E1E9-4549-83C7-D61243C396A7}" type="parTrans" cxnId="{BA217515-5272-40F9-9537-2E25EC985453}">
      <dgm:prSet/>
      <dgm:spPr/>
    </dgm:pt>
    <dgm:pt modelId="{7554B9F9-A318-4BB7-B969-87EF56AC799C}" type="sibTrans" cxnId="{BA217515-5272-40F9-9537-2E25EC985453}">
      <dgm:prSet/>
      <dgm:spPr/>
    </dgm:pt>
    <dgm:pt modelId="{A3BE9938-4A08-4570-B8D9-0EE9C71B40AB}">
      <dgm:prSet custT="1"/>
      <dgm:spPr/>
      <dgm:t>
        <a:bodyPr/>
        <a:lstStyle/>
        <a:p>
          <a:r>
            <a:rPr lang="es-ES" sz="2000" b="1" dirty="0" smtClean="0">
              <a:solidFill>
                <a:schemeClr val="bg1"/>
              </a:solidFill>
              <a:latin typeface="Century Gothic" pitchFamily="34" charset="0"/>
            </a:rPr>
            <a:t>Comunicación con la titular.</a:t>
          </a:r>
          <a:endParaRPr lang="es-ES" sz="20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08D984B7-AE87-4B3D-9241-369B6473235E}" type="parTrans" cxnId="{B33CC599-8C4F-48AB-88E6-A4DE4CFB45D8}">
      <dgm:prSet/>
      <dgm:spPr/>
    </dgm:pt>
    <dgm:pt modelId="{D50F5BD7-D0E5-441E-9F47-CB9FC04E2E76}" type="sibTrans" cxnId="{B33CC599-8C4F-48AB-88E6-A4DE4CFB45D8}">
      <dgm:prSet/>
      <dgm:spPr/>
    </dgm:pt>
    <dgm:pt modelId="{310B8991-26AA-4C74-B4FA-78E08D4CA400}" type="pres">
      <dgm:prSet presAssocID="{6CB7C926-4D79-41AC-A110-4C5DA7A9D66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9805CAB-5DFA-4445-B464-E95E3AC04D24}" type="pres">
      <dgm:prSet presAssocID="{E3D45F7F-BEF1-4E3F-988F-879CA6DAF18A}" presName="composite" presStyleCnt="0"/>
      <dgm:spPr/>
    </dgm:pt>
    <dgm:pt modelId="{ED1001EC-2B06-4CEC-A20C-821C7BA4725C}" type="pres">
      <dgm:prSet presAssocID="{E3D45F7F-BEF1-4E3F-988F-879CA6DAF18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D2EE3E-8A70-4826-82BF-55AE6DAA5D50}" type="pres">
      <dgm:prSet presAssocID="{E3D45F7F-BEF1-4E3F-988F-879CA6DAF18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39470B-EE33-40C4-8B98-03C0BC0A793E}" type="pres">
      <dgm:prSet presAssocID="{BD0BF4FE-2F4C-4E96-9B16-A492D48A2B00}" presName="sp" presStyleCnt="0"/>
      <dgm:spPr/>
    </dgm:pt>
    <dgm:pt modelId="{F53397A2-D93F-41D6-8EFE-738D54C8565E}" type="pres">
      <dgm:prSet presAssocID="{F9E8981A-CC75-488D-A51D-E9D37CD52F35}" presName="composite" presStyleCnt="0"/>
      <dgm:spPr/>
    </dgm:pt>
    <dgm:pt modelId="{16C5A6F9-E3CD-4D1D-8528-AB356DD21523}" type="pres">
      <dgm:prSet presAssocID="{F9E8981A-CC75-488D-A51D-E9D37CD52F35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3B1C59-6BCD-40FE-982A-E19E27B0DEC6}" type="pres">
      <dgm:prSet presAssocID="{F9E8981A-CC75-488D-A51D-E9D37CD52F35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AC26CE-CB10-445E-B3E9-CAE7E793B2A2}" type="pres">
      <dgm:prSet presAssocID="{A12BC919-EAB5-4C9B-9E31-680F361FE49D}" presName="sp" presStyleCnt="0"/>
      <dgm:spPr/>
    </dgm:pt>
    <dgm:pt modelId="{D319EA3A-7020-4175-BFB5-46D7BB063F2C}" type="pres">
      <dgm:prSet presAssocID="{3AF2A657-2C41-433E-8530-AE1ED2BDACE3}" presName="composite" presStyleCnt="0"/>
      <dgm:spPr/>
    </dgm:pt>
    <dgm:pt modelId="{EF6CF23A-E30D-448F-8EF7-D7E1C6C176A4}" type="pres">
      <dgm:prSet presAssocID="{3AF2A657-2C41-433E-8530-AE1ED2BDACE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A1325F-F874-4F5B-AE3F-732A1DBEC958}" type="pres">
      <dgm:prSet presAssocID="{3AF2A657-2C41-433E-8530-AE1ED2BDACE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C15375-7783-4DBD-A915-E2F46F50C9B7}" type="pres">
      <dgm:prSet presAssocID="{D7ABAA9F-459E-491C-A08A-0BC5A985CBBC}" presName="sp" presStyleCnt="0"/>
      <dgm:spPr/>
    </dgm:pt>
    <dgm:pt modelId="{D0DFE3E5-777C-4254-B390-DC28146A5627}" type="pres">
      <dgm:prSet presAssocID="{14353240-48BB-429D-B70C-DA1B4CD9A8B9}" presName="composite" presStyleCnt="0"/>
      <dgm:spPr/>
    </dgm:pt>
    <dgm:pt modelId="{8D7BEDB2-7ADF-421C-A95E-26D91CC958D1}" type="pres">
      <dgm:prSet presAssocID="{14353240-48BB-429D-B70C-DA1B4CD9A8B9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8EBA6B-DC51-4382-B501-4EE71AFB658E}" type="pres">
      <dgm:prSet presAssocID="{14353240-48BB-429D-B70C-DA1B4CD9A8B9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8A37436-9D8B-49A9-A138-F39CC3A689CA}" type="presOf" srcId="{E3D45F7F-BEF1-4E3F-988F-879CA6DAF18A}" destId="{ED1001EC-2B06-4CEC-A20C-821C7BA4725C}" srcOrd="0" destOrd="0" presId="urn:microsoft.com/office/officeart/2005/8/layout/chevron2"/>
    <dgm:cxn modelId="{DD04E650-CF19-4949-B577-7557DC2879CB}" type="presOf" srcId="{46D8303D-04D1-4027-A60E-D1BED6DCB933}" destId="{F73B1C59-6BCD-40FE-982A-E19E27B0DEC6}" srcOrd="0" destOrd="1" presId="urn:microsoft.com/office/officeart/2005/8/layout/chevron2"/>
    <dgm:cxn modelId="{6A83E1B1-CA40-4F3C-92F6-B57582491E56}" type="presOf" srcId="{D56384F0-1535-4B5D-8439-A803E61E5169}" destId="{3DA1325F-F874-4F5B-AE3F-732A1DBEC958}" srcOrd="0" destOrd="0" presId="urn:microsoft.com/office/officeart/2005/8/layout/chevron2"/>
    <dgm:cxn modelId="{AFA359BA-4F69-46D0-BAD0-8CBB0909B13B}" srcId="{E3D45F7F-BEF1-4E3F-988F-879CA6DAF18A}" destId="{24356072-EF42-4CD1-BF21-168EB900085C}" srcOrd="0" destOrd="0" parTransId="{02D33438-A39F-4E61-A4CD-B3B9BBB92918}" sibTransId="{F0EBE515-D712-4BD8-A1D2-5F99052D9854}"/>
    <dgm:cxn modelId="{BA217515-5272-40F9-9537-2E25EC985453}" srcId="{F9E8981A-CC75-488D-A51D-E9D37CD52F35}" destId="{46D8303D-04D1-4027-A60E-D1BED6DCB933}" srcOrd="1" destOrd="0" parTransId="{5F2B2102-E1E9-4549-83C7-D61243C396A7}" sibTransId="{7554B9F9-A318-4BB7-B969-87EF56AC799C}"/>
    <dgm:cxn modelId="{C15CC110-B9B2-41CB-84B6-F15AF1E96955}" type="presOf" srcId="{A3BE9938-4A08-4570-B8D9-0EE9C71B40AB}" destId="{F73B1C59-6BCD-40FE-982A-E19E27B0DEC6}" srcOrd="0" destOrd="2" presId="urn:microsoft.com/office/officeart/2005/8/layout/chevron2"/>
    <dgm:cxn modelId="{01DBFE6F-4587-464B-9CA3-933848E28732}" type="presOf" srcId="{6CB7C926-4D79-41AC-A110-4C5DA7A9D662}" destId="{310B8991-26AA-4C74-B4FA-78E08D4CA400}" srcOrd="0" destOrd="0" presId="urn:microsoft.com/office/officeart/2005/8/layout/chevron2"/>
    <dgm:cxn modelId="{00D2E0DD-C161-41E9-9581-4F75576A7002}" srcId="{E3D45F7F-BEF1-4E3F-988F-879CA6DAF18A}" destId="{0C4A84F5-5C56-414B-9F66-3D2472AFB293}" srcOrd="1" destOrd="0" parTransId="{2986A3E8-8728-4853-B6FE-DF4D71C7E168}" sibTransId="{50E4A67F-94B3-42A1-A71F-19CB6AC13FF0}"/>
    <dgm:cxn modelId="{27A73928-662F-46C8-B6D1-71994ED5AB30}" srcId="{6CB7C926-4D79-41AC-A110-4C5DA7A9D662}" destId="{14353240-48BB-429D-B70C-DA1B4CD9A8B9}" srcOrd="3" destOrd="0" parTransId="{DB767DF6-4673-485C-8976-2FC27E1651C4}" sibTransId="{B38642E6-156C-40D6-9844-E714D3423D1C}"/>
    <dgm:cxn modelId="{D93D4D32-7882-440A-A49A-A92FFFA18681}" srcId="{14353240-48BB-429D-B70C-DA1B4CD9A8B9}" destId="{36AC373F-9DCD-46CF-8EA5-A26C70E5E750}" srcOrd="0" destOrd="0" parTransId="{8FF4934D-8537-4BD0-822A-79AC949B91E3}" sibTransId="{1D6666E1-1C32-4C36-9155-AC5C7A7A0CA8}"/>
    <dgm:cxn modelId="{F5B0530E-19D5-4C2D-A60B-6CFEC02D407C}" type="presOf" srcId="{36AC373F-9DCD-46CF-8EA5-A26C70E5E750}" destId="{B08EBA6B-DC51-4382-B501-4EE71AFB658E}" srcOrd="0" destOrd="0" presId="urn:microsoft.com/office/officeart/2005/8/layout/chevron2"/>
    <dgm:cxn modelId="{E8E19A44-C3CC-4ED2-99D4-66643A708FDF}" type="presOf" srcId="{24356072-EF42-4CD1-BF21-168EB900085C}" destId="{04D2EE3E-8A70-4826-82BF-55AE6DAA5D50}" srcOrd="0" destOrd="0" presId="urn:microsoft.com/office/officeart/2005/8/layout/chevron2"/>
    <dgm:cxn modelId="{693AB082-66F4-4508-B191-8D10005FDC99}" srcId="{6CB7C926-4D79-41AC-A110-4C5DA7A9D662}" destId="{E3D45F7F-BEF1-4E3F-988F-879CA6DAF18A}" srcOrd="0" destOrd="0" parTransId="{80C2CE4D-22FA-4AB6-8C52-1192AEBB83BF}" sibTransId="{BD0BF4FE-2F4C-4E96-9B16-A492D48A2B00}"/>
    <dgm:cxn modelId="{8986379E-02C0-4613-B3A1-3150D4327B58}" srcId="{6CB7C926-4D79-41AC-A110-4C5DA7A9D662}" destId="{3AF2A657-2C41-433E-8530-AE1ED2BDACE3}" srcOrd="2" destOrd="0" parTransId="{AC34A198-1B19-4603-B16D-8A7824E454D2}" sibTransId="{D7ABAA9F-459E-491C-A08A-0BC5A985CBBC}"/>
    <dgm:cxn modelId="{0F715D3A-A128-478E-AD18-1AB659344DEC}" type="presOf" srcId="{44C4B7FD-B809-4927-9306-90CA63F37F9F}" destId="{B08EBA6B-DC51-4382-B501-4EE71AFB658E}" srcOrd="0" destOrd="1" presId="urn:microsoft.com/office/officeart/2005/8/layout/chevron2"/>
    <dgm:cxn modelId="{A1811FE9-80EE-4894-9EAB-2DF87FED5CE8}" srcId="{14353240-48BB-429D-B70C-DA1B4CD9A8B9}" destId="{44C4B7FD-B809-4927-9306-90CA63F37F9F}" srcOrd="1" destOrd="0" parTransId="{E4E82B39-88E9-4FF1-91FB-0A0021958882}" sibTransId="{06810DDD-8B66-44F4-98CB-53A925736143}"/>
    <dgm:cxn modelId="{EC4BA0C2-FA21-4926-B9CF-59B1105B3245}" type="presOf" srcId="{91B0B31F-B769-4F3C-B417-98CDCB98053E}" destId="{F73B1C59-6BCD-40FE-982A-E19E27B0DEC6}" srcOrd="0" destOrd="0" presId="urn:microsoft.com/office/officeart/2005/8/layout/chevron2"/>
    <dgm:cxn modelId="{99694157-552C-416C-A945-5D4AA89942BA}" type="presOf" srcId="{1DEBDD01-7D18-46B3-B576-6FAB88E1400E}" destId="{04D2EE3E-8A70-4826-82BF-55AE6DAA5D50}" srcOrd="0" destOrd="2" presId="urn:microsoft.com/office/officeart/2005/8/layout/chevron2"/>
    <dgm:cxn modelId="{8986B58C-A61E-4FD0-93B0-FBCF300D6186}" type="presOf" srcId="{F9E8981A-CC75-488D-A51D-E9D37CD52F35}" destId="{16C5A6F9-E3CD-4D1D-8528-AB356DD21523}" srcOrd="0" destOrd="0" presId="urn:microsoft.com/office/officeart/2005/8/layout/chevron2"/>
    <dgm:cxn modelId="{75F97A82-D704-4DDD-9DC8-FFA4C14DA9DE}" type="presOf" srcId="{0C4A84F5-5C56-414B-9F66-3D2472AFB293}" destId="{04D2EE3E-8A70-4826-82BF-55AE6DAA5D50}" srcOrd="0" destOrd="1" presId="urn:microsoft.com/office/officeart/2005/8/layout/chevron2"/>
    <dgm:cxn modelId="{5C3B5658-B959-43A3-A33C-57582B971C47}" srcId="{6CB7C926-4D79-41AC-A110-4C5DA7A9D662}" destId="{F9E8981A-CC75-488D-A51D-E9D37CD52F35}" srcOrd="1" destOrd="0" parTransId="{EAC3EB34-85B9-4C3A-B6AE-268164A3A097}" sibTransId="{A12BC919-EAB5-4C9B-9E31-680F361FE49D}"/>
    <dgm:cxn modelId="{19078544-AC6D-436E-9878-869E7B819D60}" srcId="{F9E8981A-CC75-488D-A51D-E9D37CD52F35}" destId="{91B0B31F-B769-4F3C-B417-98CDCB98053E}" srcOrd="0" destOrd="0" parTransId="{249F062D-68CF-4BC1-A602-821FADF03AC9}" sibTransId="{10998A2C-2969-40B4-82DD-4A59F8644E77}"/>
    <dgm:cxn modelId="{B1A556DF-51EE-4873-801E-DBB46FFD0A34}" srcId="{E3D45F7F-BEF1-4E3F-988F-879CA6DAF18A}" destId="{1DEBDD01-7D18-46B3-B576-6FAB88E1400E}" srcOrd="2" destOrd="0" parTransId="{E170EE10-91BD-469B-947D-619E1C135B02}" sibTransId="{63CF925A-3A8F-4D25-AFE3-59A52317D3DB}"/>
    <dgm:cxn modelId="{6B1A2F35-AB34-4A81-B856-EC3737EEE166}" srcId="{3AF2A657-2C41-433E-8530-AE1ED2BDACE3}" destId="{D56384F0-1535-4B5D-8439-A803E61E5169}" srcOrd="0" destOrd="0" parTransId="{6855E9A5-19AA-47A9-BFFC-C78479A5AEAB}" sibTransId="{A63DD37A-F890-4F87-AE2D-5115CCBB5C59}"/>
    <dgm:cxn modelId="{7A3D3825-453A-46EF-86EE-DF3E86D2E7BB}" type="presOf" srcId="{14353240-48BB-429D-B70C-DA1B4CD9A8B9}" destId="{8D7BEDB2-7ADF-421C-A95E-26D91CC958D1}" srcOrd="0" destOrd="0" presId="urn:microsoft.com/office/officeart/2005/8/layout/chevron2"/>
    <dgm:cxn modelId="{689EADC5-68C3-4DD8-8C21-9D8AE42C800F}" type="presOf" srcId="{3AF2A657-2C41-433E-8530-AE1ED2BDACE3}" destId="{EF6CF23A-E30D-448F-8EF7-D7E1C6C176A4}" srcOrd="0" destOrd="0" presId="urn:microsoft.com/office/officeart/2005/8/layout/chevron2"/>
    <dgm:cxn modelId="{B33CC599-8C4F-48AB-88E6-A4DE4CFB45D8}" srcId="{F9E8981A-CC75-488D-A51D-E9D37CD52F35}" destId="{A3BE9938-4A08-4570-B8D9-0EE9C71B40AB}" srcOrd="2" destOrd="0" parTransId="{08D984B7-AE87-4B3D-9241-369B6473235E}" sibTransId="{D50F5BD7-D0E5-441E-9F47-CB9FC04E2E76}"/>
    <dgm:cxn modelId="{A11C99A8-FF80-4C64-8F0F-C296EB51F118}" type="presParOf" srcId="{310B8991-26AA-4C74-B4FA-78E08D4CA400}" destId="{89805CAB-5DFA-4445-B464-E95E3AC04D24}" srcOrd="0" destOrd="0" presId="urn:microsoft.com/office/officeart/2005/8/layout/chevron2"/>
    <dgm:cxn modelId="{FD308157-05F0-4F0C-A774-B20A889A07C3}" type="presParOf" srcId="{89805CAB-5DFA-4445-B464-E95E3AC04D24}" destId="{ED1001EC-2B06-4CEC-A20C-821C7BA4725C}" srcOrd="0" destOrd="0" presId="urn:microsoft.com/office/officeart/2005/8/layout/chevron2"/>
    <dgm:cxn modelId="{B2344736-C10F-4804-925C-A0743F2151DD}" type="presParOf" srcId="{89805CAB-5DFA-4445-B464-E95E3AC04D24}" destId="{04D2EE3E-8A70-4826-82BF-55AE6DAA5D50}" srcOrd="1" destOrd="0" presId="urn:microsoft.com/office/officeart/2005/8/layout/chevron2"/>
    <dgm:cxn modelId="{E3054BD4-8007-4B2F-BE89-FD59E773FE2B}" type="presParOf" srcId="{310B8991-26AA-4C74-B4FA-78E08D4CA400}" destId="{DD39470B-EE33-40C4-8B98-03C0BC0A793E}" srcOrd="1" destOrd="0" presId="urn:microsoft.com/office/officeart/2005/8/layout/chevron2"/>
    <dgm:cxn modelId="{D5D73187-0967-44EC-A4BF-16EFB964BC22}" type="presParOf" srcId="{310B8991-26AA-4C74-B4FA-78E08D4CA400}" destId="{F53397A2-D93F-41D6-8EFE-738D54C8565E}" srcOrd="2" destOrd="0" presId="urn:microsoft.com/office/officeart/2005/8/layout/chevron2"/>
    <dgm:cxn modelId="{ACD0EC65-B6B5-4971-AC75-AE47E2113B55}" type="presParOf" srcId="{F53397A2-D93F-41D6-8EFE-738D54C8565E}" destId="{16C5A6F9-E3CD-4D1D-8528-AB356DD21523}" srcOrd="0" destOrd="0" presId="urn:microsoft.com/office/officeart/2005/8/layout/chevron2"/>
    <dgm:cxn modelId="{6081E718-A8D5-4A10-89DD-2313791CCEE2}" type="presParOf" srcId="{F53397A2-D93F-41D6-8EFE-738D54C8565E}" destId="{F73B1C59-6BCD-40FE-982A-E19E27B0DEC6}" srcOrd="1" destOrd="0" presId="urn:microsoft.com/office/officeart/2005/8/layout/chevron2"/>
    <dgm:cxn modelId="{33C43B9B-D9EE-4A0C-A0C1-E05A2E9572A3}" type="presParOf" srcId="{310B8991-26AA-4C74-B4FA-78E08D4CA400}" destId="{E1AC26CE-CB10-445E-B3E9-CAE7E793B2A2}" srcOrd="3" destOrd="0" presId="urn:microsoft.com/office/officeart/2005/8/layout/chevron2"/>
    <dgm:cxn modelId="{2B01E27B-5062-44C4-9211-DB502FA9A6BA}" type="presParOf" srcId="{310B8991-26AA-4C74-B4FA-78E08D4CA400}" destId="{D319EA3A-7020-4175-BFB5-46D7BB063F2C}" srcOrd="4" destOrd="0" presId="urn:microsoft.com/office/officeart/2005/8/layout/chevron2"/>
    <dgm:cxn modelId="{C0AC42C7-9902-46A5-9B8A-97B5FF667C3F}" type="presParOf" srcId="{D319EA3A-7020-4175-BFB5-46D7BB063F2C}" destId="{EF6CF23A-E30D-448F-8EF7-D7E1C6C176A4}" srcOrd="0" destOrd="0" presId="urn:microsoft.com/office/officeart/2005/8/layout/chevron2"/>
    <dgm:cxn modelId="{E9D5D444-3F61-4951-9F4F-1E7E424044FD}" type="presParOf" srcId="{D319EA3A-7020-4175-BFB5-46D7BB063F2C}" destId="{3DA1325F-F874-4F5B-AE3F-732A1DBEC958}" srcOrd="1" destOrd="0" presId="urn:microsoft.com/office/officeart/2005/8/layout/chevron2"/>
    <dgm:cxn modelId="{F3A690E4-E0A5-4B77-8E99-6225AD0D9706}" type="presParOf" srcId="{310B8991-26AA-4C74-B4FA-78E08D4CA400}" destId="{09C15375-7783-4DBD-A915-E2F46F50C9B7}" srcOrd="5" destOrd="0" presId="urn:microsoft.com/office/officeart/2005/8/layout/chevron2"/>
    <dgm:cxn modelId="{9F8DAB82-4D96-4C10-87C9-DCCEF8656AEF}" type="presParOf" srcId="{310B8991-26AA-4C74-B4FA-78E08D4CA400}" destId="{D0DFE3E5-777C-4254-B390-DC28146A5627}" srcOrd="6" destOrd="0" presId="urn:microsoft.com/office/officeart/2005/8/layout/chevron2"/>
    <dgm:cxn modelId="{191F2213-AE17-44CB-89CE-203F73B65B92}" type="presParOf" srcId="{D0DFE3E5-777C-4254-B390-DC28146A5627}" destId="{8D7BEDB2-7ADF-421C-A95E-26D91CC958D1}" srcOrd="0" destOrd="0" presId="urn:microsoft.com/office/officeart/2005/8/layout/chevron2"/>
    <dgm:cxn modelId="{6E37C925-6D78-4739-940A-A1A62B4CC108}" type="presParOf" srcId="{D0DFE3E5-777C-4254-B390-DC28146A5627}" destId="{B08EBA6B-DC51-4382-B501-4EE71AFB658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F1AC28-C4F8-4E86-99D6-54886FDD8F36}" type="doc">
      <dgm:prSet loTypeId="urn:microsoft.com/office/officeart/2005/8/layout/h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822B0D3-F3AE-4E12-ADC5-BD6C7D50E346}">
      <dgm:prSet phldrT="[Texto]" custT="1"/>
      <dgm:spPr/>
      <dgm:t>
        <a:bodyPr/>
        <a:lstStyle/>
        <a:p>
          <a:r>
            <a:rPr lang="es-ES" sz="1800" b="1" dirty="0" smtClean="0">
              <a:latin typeface="Century Gothic" pitchFamily="34" charset="0"/>
            </a:rPr>
            <a:t>FORALEZAS</a:t>
          </a:r>
          <a:endParaRPr lang="es-MX" sz="1800" b="1" dirty="0">
            <a:latin typeface="Century Gothic" pitchFamily="34" charset="0"/>
          </a:endParaRPr>
        </a:p>
      </dgm:t>
    </dgm:pt>
    <dgm:pt modelId="{8EC24C30-2B58-45B3-997B-EEB10E05059A}" type="parTrans" cxnId="{442950A3-63B1-468B-9A2E-E3E775E2329A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57DB40DF-1B93-40D6-AE89-A4DF6988D4B3}" type="sibTrans" cxnId="{442950A3-63B1-468B-9A2E-E3E775E2329A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31FB6EC8-ED30-4A40-BEA0-C5D886260769}">
      <dgm:prSet phldrT="[Texto]" custT="1"/>
      <dgm:spPr/>
      <dgm:t>
        <a:bodyPr/>
        <a:lstStyle/>
        <a:p>
          <a:r>
            <a:rPr lang="es-ES" sz="1600" b="1" dirty="0" smtClean="0">
              <a:latin typeface="Century Gothic" pitchFamily="34" charset="0"/>
            </a:rPr>
            <a:t>Interés de los alumnos por los temas a tratar</a:t>
          </a:r>
          <a:endParaRPr lang="es-MX" sz="1600" b="1" dirty="0">
            <a:latin typeface="Century Gothic" pitchFamily="34" charset="0"/>
          </a:endParaRPr>
        </a:p>
      </dgm:t>
    </dgm:pt>
    <dgm:pt modelId="{21506E89-A5D4-4E49-A75F-76061E42060F}" type="parTrans" cxnId="{2AF6EAE2-1C32-47B7-89AB-A480074629A7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F14A0060-0EF1-4921-A4F4-F7F7FDC30153}" type="sibTrans" cxnId="{2AF6EAE2-1C32-47B7-89AB-A480074629A7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1D690AEF-4BAF-4DB6-B3A1-1F269E3AF8BB}">
      <dgm:prSet phldrT="[Texto]" custT="1"/>
      <dgm:spPr/>
      <dgm:t>
        <a:bodyPr/>
        <a:lstStyle/>
        <a:p>
          <a:r>
            <a:rPr lang="es-ES" sz="1600" b="1" dirty="0" smtClean="0">
              <a:latin typeface="Century Gothic" pitchFamily="34" charset="0"/>
            </a:rPr>
            <a:t>Dominio de contenidos</a:t>
          </a:r>
          <a:endParaRPr lang="es-MX" sz="1600" b="1" dirty="0">
            <a:latin typeface="Century Gothic" pitchFamily="34" charset="0"/>
          </a:endParaRPr>
        </a:p>
      </dgm:t>
    </dgm:pt>
    <dgm:pt modelId="{B7FED93B-1512-41AE-BB04-A92EB13AEFC4}" type="parTrans" cxnId="{2918097A-BDAD-48F8-978C-0EE9B168B404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948B66BD-B724-4436-B99D-A41405070AFE}" type="sibTrans" cxnId="{2918097A-BDAD-48F8-978C-0EE9B168B404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26532021-DCAC-42FE-8A75-75DF497603F4}">
      <dgm:prSet phldrT="[Texto]" custT="1"/>
      <dgm:spPr/>
      <dgm:t>
        <a:bodyPr/>
        <a:lstStyle/>
        <a:p>
          <a:r>
            <a:rPr lang="es-ES" sz="1800" b="1" dirty="0" smtClean="0">
              <a:latin typeface="Century Gothic" pitchFamily="34" charset="0"/>
            </a:rPr>
            <a:t>OPORTUNIDADES</a:t>
          </a:r>
          <a:endParaRPr lang="es-MX" sz="1800" b="1" dirty="0" smtClean="0">
            <a:latin typeface="Century Gothic" pitchFamily="34" charset="0"/>
          </a:endParaRPr>
        </a:p>
      </dgm:t>
    </dgm:pt>
    <dgm:pt modelId="{79AB4BA2-CE54-4751-A447-AB16DCAD3C08}" type="parTrans" cxnId="{6DE930B4-E5CC-4886-8EB9-711377A30D8B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26FD2F8E-FE0C-4C6B-9628-6E2F9FA2F0F5}" type="sibTrans" cxnId="{6DE930B4-E5CC-4886-8EB9-711377A30D8B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42C972EC-AE8C-46F8-8AFC-A10AA8685E60}">
      <dgm:prSet phldrT="[Texto]" custT="1"/>
      <dgm:spPr/>
      <dgm:t>
        <a:bodyPr/>
        <a:lstStyle/>
        <a:p>
          <a:r>
            <a:rPr lang="es-ES" sz="1800" b="1" dirty="0" smtClean="0">
              <a:latin typeface="Century Gothic" pitchFamily="34" charset="0"/>
            </a:rPr>
            <a:t>Disposición de hacia el trabajo </a:t>
          </a:r>
          <a:endParaRPr lang="es-MX" sz="1800" b="1" dirty="0">
            <a:latin typeface="Century Gothic" pitchFamily="34" charset="0"/>
          </a:endParaRPr>
        </a:p>
      </dgm:t>
    </dgm:pt>
    <dgm:pt modelId="{DCE92B70-EF85-4A0D-8C30-DC2C38DED8C6}" type="parTrans" cxnId="{28E965DD-049C-4F32-B11D-3EEBBE6642D5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1AB753A4-FC1A-4ACD-9DBD-FEB20F2751CF}" type="sibTrans" cxnId="{28E965DD-049C-4F32-B11D-3EEBBE6642D5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2FAAE623-3F65-4CBB-A03A-313D7B32C0F8}">
      <dgm:prSet phldrT="[Texto]" custT="1"/>
      <dgm:spPr/>
      <dgm:t>
        <a:bodyPr/>
        <a:lstStyle/>
        <a:p>
          <a:r>
            <a:rPr lang="es-ES" sz="1800" b="1" dirty="0" smtClean="0">
              <a:latin typeface="Century Gothic" pitchFamily="34" charset="0"/>
            </a:rPr>
            <a:t>Facilidad de los alumnos para trabajar en equipo</a:t>
          </a:r>
          <a:endParaRPr lang="es-MX" sz="1800" b="1" dirty="0">
            <a:latin typeface="Century Gothic" pitchFamily="34" charset="0"/>
          </a:endParaRPr>
        </a:p>
      </dgm:t>
    </dgm:pt>
    <dgm:pt modelId="{FB3705A7-1974-43EB-9F0A-5C85C565DECE}" type="parTrans" cxnId="{30410C23-68F3-4D26-8C90-0B9C2928CF2A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AC7B977A-368F-465F-856F-C35F93E92E21}" type="sibTrans" cxnId="{30410C23-68F3-4D26-8C90-0B9C2928CF2A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626FAC15-C4E3-42B4-8F11-DE0C0F4B1C8E}">
      <dgm:prSet phldrT="[Texto]" custT="1"/>
      <dgm:spPr/>
      <dgm:t>
        <a:bodyPr/>
        <a:lstStyle/>
        <a:p>
          <a:r>
            <a:rPr lang="es-ES" sz="1800" b="1" dirty="0" smtClean="0">
              <a:latin typeface="Century Gothic" pitchFamily="34" charset="0"/>
            </a:rPr>
            <a:t>DEBILIDADES</a:t>
          </a:r>
          <a:endParaRPr lang="es-MX" sz="1800" b="1" dirty="0" smtClean="0">
            <a:latin typeface="Century Gothic" pitchFamily="34" charset="0"/>
          </a:endParaRPr>
        </a:p>
      </dgm:t>
    </dgm:pt>
    <dgm:pt modelId="{FFCE6DD6-DA38-4FE2-93B1-7AC4C78A91D4}" type="parTrans" cxnId="{3762E365-25CD-4B65-9EB5-98917E67B64F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774F0F4F-1446-4381-83C7-7D2C01CB94C6}" type="sibTrans" cxnId="{3762E365-25CD-4B65-9EB5-98917E67B64F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EB43E0F9-EA50-45F0-AC83-D56E62B71B07}">
      <dgm:prSet phldrT="[Texto]" custT="1"/>
      <dgm:spPr/>
      <dgm:t>
        <a:bodyPr/>
        <a:lstStyle/>
        <a:p>
          <a:r>
            <a:rPr lang="es-ES" sz="1800" b="1" dirty="0" smtClean="0">
              <a:latin typeface="Century Gothic" pitchFamily="34" charset="0"/>
            </a:rPr>
            <a:t>Tono de voz</a:t>
          </a:r>
          <a:endParaRPr lang="es-MX" sz="1800" b="1" dirty="0">
            <a:latin typeface="Century Gothic" pitchFamily="34" charset="0"/>
          </a:endParaRPr>
        </a:p>
      </dgm:t>
    </dgm:pt>
    <dgm:pt modelId="{B202FD72-3701-4EB8-9E52-E197FBC51609}" type="parTrans" cxnId="{B7EBA4CE-6279-47C4-A19B-4630B87D1F64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64F76BC3-9387-46BB-98A0-091521EF8554}" type="sibTrans" cxnId="{B7EBA4CE-6279-47C4-A19B-4630B87D1F64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01213004-EFB0-4C1B-A03F-2B9EB67194AB}">
      <dgm:prSet phldrT="[Texto]" custT="1"/>
      <dgm:spPr/>
      <dgm:t>
        <a:bodyPr/>
        <a:lstStyle/>
        <a:p>
          <a:r>
            <a:rPr lang="es-ES" sz="1600" b="1" dirty="0" smtClean="0">
              <a:latin typeface="Century Gothic" pitchFamily="34" charset="0"/>
            </a:rPr>
            <a:t>Estrategias didácticas</a:t>
          </a:r>
          <a:endParaRPr lang="es-MX" sz="1600" b="1" dirty="0">
            <a:latin typeface="Century Gothic" pitchFamily="34" charset="0"/>
          </a:endParaRPr>
        </a:p>
      </dgm:t>
    </dgm:pt>
    <dgm:pt modelId="{B105E8F2-A63E-4EA8-A975-91C47EE7A46B}" type="parTrans" cxnId="{DA04EA0D-EADE-4867-BF52-49AB7BCFBB5E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8993CF05-270B-4A8A-8474-399E9C45981E}" type="sibTrans" cxnId="{DA04EA0D-EADE-4867-BF52-49AB7BCFBB5E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6ED49C0F-D235-4607-A92D-6A8D696E2F2C}">
      <dgm:prSet phldrT="[Texto]" custT="1"/>
      <dgm:spPr/>
      <dgm:t>
        <a:bodyPr/>
        <a:lstStyle/>
        <a:p>
          <a:r>
            <a:rPr lang="es-ES" sz="1600" b="1" dirty="0" smtClean="0">
              <a:latin typeface="Century Gothic" pitchFamily="34" charset="0"/>
            </a:rPr>
            <a:t>Realización de actividades  de retroalimentación</a:t>
          </a:r>
          <a:endParaRPr lang="es-MX" sz="1600" b="1" dirty="0">
            <a:latin typeface="Century Gothic" pitchFamily="34" charset="0"/>
          </a:endParaRPr>
        </a:p>
      </dgm:t>
    </dgm:pt>
    <dgm:pt modelId="{69B7E116-A2AF-4514-ADCA-7D465BF2A8D7}" type="parTrans" cxnId="{F89D2D6E-8C06-4700-AC07-B9F6AD28F18F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25C119FB-BA78-45F0-8DE6-37A628E67FB6}" type="sibTrans" cxnId="{F89D2D6E-8C06-4700-AC07-B9F6AD28F18F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101BDB72-FD47-4D39-8CC1-5E9432273C15}">
      <dgm:prSet phldrT="[Texto]" custT="1"/>
      <dgm:spPr/>
      <dgm:t>
        <a:bodyPr/>
        <a:lstStyle/>
        <a:p>
          <a:r>
            <a:rPr lang="es-ES" sz="1800" b="1" dirty="0" smtClean="0">
              <a:latin typeface="Century Gothic" pitchFamily="34" charset="0"/>
            </a:rPr>
            <a:t>Distribución de tiempos</a:t>
          </a:r>
          <a:endParaRPr lang="es-MX" sz="1800" b="1" dirty="0">
            <a:latin typeface="Century Gothic" pitchFamily="34" charset="0"/>
          </a:endParaRPr>
        </a:p>
      </dgm:t>
    </dgm:pt>
    <dgm:pt modelId="{02D6E1BA-369B-4864-90D6-41192C9E86B3}" type="parTrans" cxnId="{D1A14AD7-4481-47D8-8D6A-10D4F18D99AF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FF9FE5A6-47BA-4405-B00F-E07571EED1B7}" type="sibTrans" cxnId="{D1A14AD7-4481-47D8-8D6A-10D4F18D99AF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74CE80F4-B67F-4610-A41F-7694EABC4F2B}">
      <dgm:prSet phldrT="[Texto]" custT="1"/>
      <dgm:spPr/>
      <dgm:t>
        <a:bodyPr/>
        <a:lstStyle/>
        <a:p>
          <a:r>
            <a:rPr lang="es-ES" sz="1800" b="1" dirty="0" smtClean="0">
              <a:latin typeface="Century Gothic" pitchFamily="34" charset="0"/>
            </a:rPr>
            <a:t>Análisis del procesos de enseñanza-aprendizaje para la evaluación </a:t>
          </a:r>
          <a:endParaRPr lang="es-MX" sz="1800" b="1" dirty="0">
            <a:latin typeface="Century Gothic" pitchFamily="34" charset="0"/>
          </a:endParaRPr>
        </a:p>
      </dgm:t>
    </dgm:pt>
    <dgm:pt modelId="{DA568569-D32C-44F3-A86F-08CA592089E1}" type="parTrans" cxnId="{827D62FF-2224-4CD9-BA46-38881A394DF7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CB671CB1-182D-43D6-B4C1-A15B342BE4E2}" type="sibTrans" cxnId="{827D62FF-2224-4CD9-BA46-38881A394DF7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2F3C6A0E-D9F3-4847-9420-F0BCA37FB727}">
      <dgm:prSet phldrT="[Texto]" custT="1"/>
      <dgm:spPr/>
      <dgm:t>
        <a:bodyPr/>
        <a:lstStyle/>
        <a:p>
          <a:r>
            <a:rPr lang="es-ES" sz="1800" b="1" dirty="0" smtClean="0">
              <a:latin typeface="Century Gothic" pitchFamily="34" charset="0"/>
            </a:rPr>
            <a:t>Control de grupo</a:t>
          </a:r>
          <a:endParaRPr lang="es-MX" sz="1800" b="1" dirty="0">
            <a:latin typeface="Century Gothic" pitchFamily="34" charset="0"/>
          </a:endParaRPr>
        </a:p>
      </dgm:t>
    </dgm:pt>
    <dgm:pt modelId="{5FC263CA-EA33-4B26-A840-DB892386457B}" type="parTrans" cxnId="{84BABFFA-CAA7-47AC-B9BC-27AFA5A54B50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92D82A95-F742-430A-BB64-1B5D08B81269}" type="sibTrans" cxnId="{84BABFFA-CAA7-47AC-B9BC-27AFA5A54B50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1E0D7E87-2E0E-4568-80D7-50A98DA8C856}">
      <dgm:prSet phldrT="[Texto]" custT="1"/>
      <dgm:spPr/>
      <dgm:t>
        <a:bodyPr/>
        <a:lstStyle/>
        <a:p>
          <a:r>
            <a:rPr lang="es-ES" sz="1800" b="1" dirty="0" smtClean="0">
              <a:latin typeface="Century Gothic" pitchFamily="34" charset="0"/>
            </a:rPr>
            <a:t>AMENAZAS</a:t>
          </a:r>
          <a:endParaRPr lang="es-MX" sz="1800" b="1" dirty="0" smtClean="0">
            <a:latin typeface="Century Gothic" pitchFamily="34" charset="0"/>
          </a:endParaRPr>
        </a:p>
      </dgm:t>
    </dgm:pt>
    <dgm:pt modelId="{089E637B-5A72-4CD5-B00D-BD140AF92EC5}" type="parTrans" cxnId="{583701A3-7414-4B9C-8DF6-302985D537E8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4751388A-B25D-4C6F-9764-083DBA88E7B7}" type="sibTrans" cxnId="{583701A3-7414-4B9C-8DF6-302985D537E8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9C475FE1-0A46-4ABC-9267-4E1BC1948CE1}">
      <dgm:prSet phldrT="[Texto]" custT="1"/>
      <dgm:spPr/>
      <dgm:t>
        <a:bodyPr/>
        <a:lstStyle/>
        <a:p>
          <a:r>
            <a:rPr lang="es-ES" sz="1800" b="1" dirty="0" smtClean="0">
              <a:latin typeface="Century Gothic" pitchFamily="34" charset="0"/>
            </a:rPr>
            <a:t>Los tiempos fueron reducidos por ser la semana de evaluación en educación básica.</a:t>
          </a:r>
          <a:endParaRPr lang="es-MX" sz="1800" b="1" dirty="0">
            <a:latin typeface="Century Gothic" pitchFamily="34" charset="0"/>
          </a:endParaRPr>
        </a:p>
      </dgm:t>
    </dgm:pt>
    <dgm:pt modelId="{A78363DD-28A9-45BF-ACC0-87038934A767}" type="parTrans" cxnId="{A627CA76-4928-4954-B270-C878FFE09F25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80E72413-AEF6-4CFD-BFA8-E2070819CC70}" type="sibTrans" cxnId="{A627CA76-4928-4954-B270-C878FFE09F25}">
      <dgm:prSet/>
      <dgm:spPr/>
      <dgm:t>
        <a:bodyPr/>
        <a:lstStyle/>
        <a:p>
          <a:endParaRPr lang="es-MX" sz="1800">
            <a:latin typeface="Century Gothic" pitchFamily="34" charset="0"/>
          </a:endParaRPr>
        </a:p>
      </dgm:t>
    </dgm:pt>
    <dgm:pt modelId="{5208C8AC-2295-499E-A626-E4889AF956E5}" type="pres">
      <dgm:prSet presAssocID="{A0F1AC28-C4F8-4E86-99D6-54886FDD8F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BEAB556-3697-4994-B6F3-B2FB5457D903}" type="pres">
      <dgm:prSet presAssocID="{6822B0D3-F3AE-4E12-ADC5-BD6C7D50E346}" presName="composite" presStyleCnt="0"/>
      <dgm:spPr/>
    </dgm:pt>
    <dgm:pt modelId="{75F8F6AA-F6F3-455C-82A7-BD4E49584456}" type="pres">
      <dgm:prSet presAssocID="{6822B0D3-F3AE-4E12-ADC5-BD6C7D50E346}" presName="parTx" presStyleLbl="alignNode1" presStyleIdx="0" presStyleCnt="4" custLinFactY="-50441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88A6FB-49CA-4470-BB41-5476AAF32468}" type="pres">
      <dgm:prSet presAssocID="{6822B0D3-F3AE-4E12-ADC5-BD6C7D50E346}" presName="desTx" presStyleLbl="alignAccFollowNode1" presStyleIdx="0" presStyleCnt="4" custScaleY="100000" custLinFactNeighborX="-403" custLinFactNeighborY="-1619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88AD09-CDBB-491C-8DCC-037604072FE5}" type="pres">
      <dgm:prSet presAssocID="{57DB40DF-1B93-40D6-AE89-A4DF6988D4B3}" presName="space" presStyleCnt="0"/>
      <dgm:spPr/>
    </dgm:pt>
    <dgm:pt modelId="{0A9C27CB-18F6-4FCE-9CD2-48746892759B}" type="pres">
      <dgm:prSet presAssocID="{26532021-DCAC-42FE-8A75-75DF497603F4}" presName="composite" presStyleCnt="0"/>
      <dgm:spPr/>
    </dgm:pt>
    <dgm:pt modelId="{9DAA82E1-53B4-4259-9143-751EB0C490CF}" type="pres">
      <dgm:prSet presAssocID="{26532021-DCAC-42FE-8A75-75DF497603F4}" presName="parTx" presStyleLbl="alignNode1" presStyleIdx="1" presStyleCnt="4" custLinFactY="-50441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2D1F78-323A-497A-A877-4ABF0B00B88C}" type="pres">
      <dgm:prSet presAssocID="{26532021-DCAC-42FE-8A75-75DF497603F4}" presName="desTx" presStyleLbl="alignAccFollowNode1" presStyleIdx="1" presStyleCnt="4" custScaleY="100000" custLinFactNeighborX="-1210" custLinFactNeighborY="-1619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172B0A-14A8-4E3F-96C6-ABD128A8BEB7}" type="pres">
      <dgm:prSet presAssocID="{26FD2F8E-FE0C-4C6B-9628-6E2F9FA2F0F5}" presName="space" presStyleCnt="0"/>
      <dgm:spPr/>
    </dgm:pt>
    <dgm:pt modelId="{14267C1D-C563-4BD0-918E-262694BF9D6D}" type="pres">
      <dgm:prSet presAssocID="{626FAC15-C4E3-42B4-8F11-DE0C0F4B1C8E}" presName="composite" presStyleCnt="0"/>
      <dgm:spPr/>
    </dgm:pt>
    <dgm:pt modelId="{4F230E08-6A9E-4268-AA7F-5BB3B8666C64}" type="pres">
      <dgm:prSet presAssocID="{626FAC15-C4E3-42B4-8F11-DE0C0F4B1C8E}" presName="parTx" presStyleLbl="alignNode1" presStyleIdx="2" presStyleCnt="4" custLinFactY="-50441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CAC6E7-4A84-42DF-92A5-08550199D0C7}" type="pres">
      <dgm:prSet presAssocID="{626FAC15-C4E3-42B4-8F11-DE0C0F4B1C8E}" presName="desTx" presStyleLbl="alignAccFollowNode1" presStyleIdx="2" presStyleCnt="4" custScaleY="100000" custLinFactNeighborX="2176" custLinFactNeighborY="-1619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50D162-6BEA-49CC-BE1D-28EC01997FAF}" type="pres">
      <dgm:prSet presAssocID="{774F0F4F-1446-4381-83C7-7D2C01CB94C6}" presName="space" presStyleCnt="0"/>
      <dgm:spPr/>
    </dgm:pt>
    <dgm:pt modelId="{52943052-C8BD-4EAF-BCFD-712182A82C3C}" type="pres">
      <dgm:prSet presAssocID="{1E0D7E87-2E0E-4568-80D7-50A98DA8C856}" presName="composite" presStyleCnt="0"/>
      <dgm:spPr/>
    </dgm:pt>
    <dgm:pt modelId="{7FEAA0FE-1913-4557-A9F8-349F6A186F13}" type="pres">
      <dgm:prSet presAssocID="{1E0D7E87-2E0E-4568-80D7-50A98DA8C856}" presName="parTx" presStyleLbl="alignNode1" presStyleIdx="3" presStyleCnt="4" custLinFactY="-50441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43EDA5-DA4D-453E-B923-F4A5FA6BD134}" type="pres">
      <dgm:prSet presAssocID="{1E0D7E87-2E0E-4568-80D7-50A98DA8C856}" presName="desTx" presStyleLbl="alignAccFollowNode1" presStyleIdx="3" presStyleCnt="4" custScaleY="100000" custLinFactNeighborX="-2823" custLinFactNeighborY="-1619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70B6F6A-2DE9-4170-87A0-5F269FDF9092}" type="presOf" srcId="{42C972EC-AE8C-46F8-8AFC-A10AA8685E60}" destId="{352D1F78-323A-497A-A877-4ABF0B00B88C}" srcOrd="0" destOrd="0" presId="urn:microsoft.com/office/officeart/2005/8/layout/hList1"/>
    <dgm:cxn modelId="{DC88A174-2298-40E7-B424-F3E2E66C81AA}" type="presOf" srcId="{1D690AEF-4BAF-4DB6-B3A1-1F269E3AF8BB}" destId="{A188A6FB-49CA-4470-BB41-5476AAF32468}" srcOrd="0" destOrd="1" presId="urn:microsoft.com/office/officeart/2005/8/layout/hList1"/>
    <dgm:cxn modelId="{827D62FF-2224-4CD9-BA46-38881A394DF7}" srcId="{626FAC15-C4E3-42B4-8F11-DE0C0F4B1C8E}" destId="{74CE80F4-B67F-4610-A41F-7694EABC4F2B}" srcOrd="2" destOrd="0" parTransId="{DA568569-D32C-44F3-A86F-08CA592089E1}" sibTransId="{CB671CB1-182D-43D6-B4C1-A15B342BE4E2}"/>
    <dgm:cxn modelId="{2918097A-BDAD-48F8-978C-0EE9B168B404}" srcId="{6822B0D3-F3AE-4E12-ADC5-BD6C7D50E346}" destId="{1D690AEF-4BAF-4DB6-B3A1-1F269E3AF8BB}" srcOrd="1" destOrd="0" parTransId="{B7FED93B-1512-41AE-BB04-A92EB13AEFC4}" sibTransId="{948B66BD-B724-4436-B99D-A41405070AFE}"/>
    <dgm:cxn modelId="{442950A3-63B1-468B-9A2E-E3E775E2329A}" srcId="{A0F1AC28-C4F8-4E86-99D6-54886FDD8F36}" destId="{6822B0D3-F3AE-4E12-ADC5-BD6C7D50E346}" srcOrd="0" destOrd="0" parTransId="{8EC24C30-2B58-45B3-997B-EEB10E05059A}" sibTransId="{57DB40DF-1B93-40D6-AE89-A4DF6988D4B3}"/>
    <dgm:cxn modelId="{583701A3-7414-4B9C-8DF6-302985D537E8}" srcId="{A0F1AC28-C4F8-4E86-99D6-54886FDD8F36}" destId="{1E0D7E87-2E0E-4568-80D7-50A98DA8C856}" srcOrd="3" destOrd="0" parTransId="{089E637B-5A72-4CD5-B00D-BD140AF92EC5}" sibTransId="{4751388A-B25D-4C6F-9764-083DBA88E7B7}"/>
    <dgm:cxn modelId="{5960360F-C958-4708-A340-0DD182044E13}" type="presOf" srcId="{2F3C6A0E-D9F3-4847-9420-F0BCA37FB727}" destId="{78CAC6E7-4A84-42DF-92A5-08550199D0C7}" srcOrd="0" destOrd="3" presId="urn:microsoft.com/office/officeart/2005/8/layout/hList1"/>
    <dgm:cxn modelId="{D1A14AD7-4481-47D8-8D6A-10D4F18D99AF}" srcId="{626FAC15-C4E3-42B4-8F11-DE0C0F4B1C8E}" destId="{101BDB72-FD47-4D39-8CC1-5E9432273C15}" srcOrd="1" destOrd="0" parTransId="{02D6E1BA-369B-4864-90D6-41192C9E86B3}" sibTransId="{FF9FE5A6-47BA-4405-B00F-E07571EED1B7}"/>
    <dgm:cxn modelId="{5D997CE0-5A4F-46E9-8B29-58F43BF07E8F}" type="presOf" srcId="{01213004-EFB0-4C1B-A03F-2B9EB67194AB}" destId="{A188A6FB-49CA-4470-BB41-5476AAF32468}" srcOrd="0" destOrd="2" presId="urn:microsoft.com/office/officeart/2005/8/layout/hList1"/>
    <dgm:cxn modelId="{84BABFFA-CAA7-47AC-B9BC-27AFA5A54B50}" srcId="{626FAC15-C4E3-42B4-8F11-DE0C0F4B1C8E}" destId="{2F3C6A0E-D9F3-4847-9420-F0BCA37FB727}" srcOrd="3" destOrd="0" parTransId="{5FC263CA-EA33-4B26-A840-DB892386457B}" sibTransId="{92D82A95-F742-430A-BB64-1B5D08B81269}"/>
    <dgm:cxn modelId="{A627CA76-4928-4954-B270-C878FFE09F25}" srcId="{1E0D7E87-2E0E-4568-80D7-50A98DA8C856}" destId="{9C475FE1-0A46-4ABC-9267-4E1BC1948CE1}" srcOrd="0" destOrd="0" parTransId="{A78363DD-28A9-45BF-ACC0-87038934A767}" sibTransId="{80E72413-AEF6-4CFD-BFA8-E2070819CC70}"/>
    <dgm:cxn modelId="{28E965DD-049C-4F32-B11D-3EEBBE6642D5}" srcId="{26532021-DCAC-42FE-8A75-75DF497603F4}" destId="{42C972EC-AE8C-46F8-8AFC-A10AA8685E60}" srcOrd="0" destOrd="0" parTransId="{DCE92B70-EF85-4A0D-8C30-DC2C38DED8C6}" sibTransId="{1AB753A4-FC1A-4ACD-9DBD-FEB20F2751CF}"/>
    <dgm:cxn modelId="{4C4828A3-9215-4907-9DDD-350807A9AC73}" type="presOf" srcId="{9C475FE1-0A46-4ABC-9267-4E1BC1948CE1}" destId="{2143EDA5-DA4D-453E-B923-F4A5FA6BD134}" srcOrd="0" destOrd="0" presId="urn:microsoft.com/office/officeart/2005/8/layout/hList1"/>
    <dgm:cxn modelId="{B87555C7-59AF-4D7F-8F80-5EE8DF574364}" type="presOf" srcId="{EB43E0F9-EA50-45F0-AC83-D56E62B71B07}" destId="{78CAC6E7-4A84-42DF-92A5-08550199D0C7}" srcOrd="0" destOrd="0" presId="urn:microsoft.com/office/officeart/2005/8/layout/hList1"/>
    <dgm:cxn modelId="{5883AD23-D462-44FA-AD32-380A52764F09}" type="presOf" srcId="{626FAC15-C4E3-42B4-8F11-DE0C0F4B1C8E}" destId="{4F230E08-6A9E-4268-AA7F-5BB3B8666C64}" srcOrd="0" destOrd="0" presId="urn:microsoft.com/office/officeart/2005/8/layout/hList1"/>
    <dgm:cxn modelId="{F84B4ED3-A3D1-42A5-9095-2CFD83C65E16}" type="presOf" srcId="{31FB6EC8-ED30-4A40-BEA0-C5D886260769}" destId="{A188A6FB-49CA-4470-BB41-5476AAF32468}" srcOrd="0" destOrd="0" presId="urn:microsoft.com/office/officeart/2005/8/layout/hList1"/>
    <dgm:cxn modelId="{685FEFE3-087B-4344-8DDF-A1B4C334EDA4}" type="presOf" srcId="{1E0D7E87-2E0E-4568-80D7-50A98DA8C856}" destId="{7FEAA0FE-1913-4557-A9F8-349F6A186F13}" srcOrd="0" destOrd="0" presId="urn:microsoft.com/office/officeart/2005/8/layout/hList1"/>
    <dgm:cxn modelId="{F89D2D6E-8C06-4700-AC07-B9F6AD28F18F}" srcId="{6822B0D3-F3AE-4E12-ADC5-BD6C7D50E346}" destId="{6ED49C0F-D235-4607-A92D-6A8D696E2F2C}" srcOrd="3" destOrd="0" parTransId="{69B7E116-A2AF-4514-ADCA-7D465BF2A8D7}" sibTransId="{25C119FB-BA78-45F0-8DE6-37A628E67FB6}"/>
    <dgm:cxn modelId="{6DE930B4-E5CC-4886-8EB9-711377A30D8B}" srcId="{A0F1AC28-C4F8-4E86-99D6-54886FDD8F36}" destId="{26532021-DCAC-42FE-8A75-75DF497603F4}" srcOrd="1" destOrd="0" parTransId="{79AB4BA2-CE54-4751-A447-AB16DCAD3C08}" sibTransId="{26FD2F8E-FE0C-4C6B-9628-6E2F9FA2F0F5}"/>
    <dgm:cxn modelId="{3762E365-25CD-4B65-9EB5-98917E67B64F}" srcId="{A0F1AC28-C4F8-4E86-99D6-54886FDD8F36}" destId="{626FAC15-C4E3-42B4-8F11-DE0C0F4B1C8E}" srcOrd="2" destOrd="0" parTransId="{FFCE6DD6-DA38-4FE2-93B1-7AC4C78A91D4}" sibTransId="{774F0F4F-1446-4381-83C7-7D2C01CB94C6}"/>
    <dgm:cxn modelId="{0AE547BB-74C2-4C95-AEFC-B2C6D72AF05E}" type="presOf" srcId="{26532021-DCAC-42FE-8A75-75DF497603F4}" destId="{9DAA82E1-53B4-4259-9143-751EB0C490CF}" srcOrd="0" destOrd="0" presId="urn:microsoft.com/office/officeart/2005/8/layout/hList1"/>
    <dgm:cxn modelId="{FF3DCB05-64DD-4CEF-AA11-C4A6BB9AD536}" type="presOf" srcId="{A0F1AC28-C4F8-4E86-99D6-54886FDD8F36}" destId="{5208C8AC-2295-499E-A626-E4889AF956E5}" srcOrd="0" destOrd="0" presId="urn:microsoft.com/office/officeart/2005/8/layout/hList1"/>
    <dgm:cxn modelId="{1F67BF88-A4BF-4A5E-B140-D71B446FC073}" type="presOf" srcId="{74CE80F4-B67F-4610-A41F-7694EABC4F2B}" destId="{78CAC6E7-4A84-42DF-92A5-08550199D0C7}" srcOrd="0" destOrd="2" presId="urn:microsoft.com/office/officeart/2005/8/layout/hList1"/>
    <dgm:cxn modelId="{5CD4FDB9-114B-4253-A45F-20C11508539B}" type="presOf" srcId="{6ED49C0F-D235-4607-A92D-6A8D696E2F2C}" destId="{A188A6FB-49CA-4470-BB41-5476AAF32468}" srcOrd="0" destOrd="3" presId="urn:microsoft.com/office/officeart/2005/8/layout/hList1"/>
    <dgm:cxn modelId="{30410C23-68F3-4D26-8C90-0B9C2928CF2A}" srcId="{26532021-DCAC-42FE-8A75-75DF497603F4}" destId="{2FAAE623-3F65-4CBB-A03A-313D7B32C0F8}" srcOrd="1" destOrd="0" parTransId="{FB3705A7-1974-43EB-9F0A-5C85C565DECE}" sibTransId="{AC7B977A-368F-465F-856F-C35F93E92E21}"/>
    <dgm:cxn modelId="{04C9A56B-4481-4FAB-B1C2-155125A96276}" type="presOf" srcId="{101BDB72-FD47-4D39-8CC1-5E9432273C15}" destId="{78CAC6E7-4A84-42DF-92A5-08550199D0C7}" srcOrd="0" destOrd="1" presId="urn:microsoft.com/office/officeart/2005/8/layout/hList1"/>
    <dgm:cxn modelId="{2AF6EAE2-1C32-47B7-89AB-A480074629A7}" srcId="{6822B0D3-F3AE-4E12-ADC5-BD6C7D50E346}" destId="{31FB6EC8-ED30-4A40-BEA0-C5D886260769}" srcOrd="0" destOrd="0" parTransId="{21506E89-A5D4-4E49-A75F-76061E42060F}" sibTransId="{F14A0060-0EF1-4921-A4F4-F7F7FDC30153}"/>
    <dgm:cxn modelId="{B7EBA4CE-6279-47C4-A19B-4630B87D1F64}" srcId="{626FAC15-C4E3-42B4-8F11-DE0C0F4B1C8E}" destId="{EB43E0F9-EA50-45F0-AC83-D56E62B71B07}" srcOrd="0" destOrd="0" parTransId="{B202FD72-3701-4EB8-9E52-E197FBC51609}" sibTransId="{64F76BC3-9387-46BB-98A0-091521EF8554}"/>
    <dgm:cxn modelId="{698965D1-71F8-43FA-BFA5-702D79F34776}" type="presOf" srcId="{2FAAE623-3F65-4CBB-A03A-313D7B32C0F8}" destId="{352D1F78-323A-497A-A877-4ABF0B00B88C}" srcOrd="0" destOrd="1" presId="urn:microsoft.com/office/officeart/2005/8/layout/hList1"/>
    <dgm:cxn modelId="{DA04EA0D-EADE-4867-BF52-49AB7BCFBB5E}" srcId="{6822B0D3-F3AE-4E12-ADC5-BD6C7D50E346}" destId="{01213004-EFB0-4C1B-A03F-2B9EB67194AB}" srcOrd="2" destOrd="0" parTransId="{B105E8F2-A63E-4EA8-A975-91C47EE7A46B}" sibTransId="{8993CF05-270B-4A8A-8474-399E9C45981E}"/>
    <dgm:cxn modelId="{4C60C0AF-2DBD-447E-AC6E-7B0BEE869BCB}" type="presOf" srcId="{6822B0D3-F3AE-4E12-ADC5-BD6C7D50E346}" destId="{75F8F6AA-F6F3-455C-82A7-BD4E49584456}" srcOrd="0" destOrd="0" presId="urn:microsoft.com/office/officeart/2005/8/layout/hList1"/>
    <dgm:cxn modelId="{34995351-A739-46AE-BD5A-47E4D23D7F94}" type="presParOf" srcId="{5208C8AC-2295-499E-A626-E4889AF956E5}" destId="{EBEAB556-3697-4994-B6F3-B2FB5457D903}" srcOrd="0" destOrd="0" presId="urn:microsoft.com/office/officeart/2005/8/layout/hList1"/>
    <dgm:cxn modelId="{64627080-CF68-48FF-A563-643F73DE404E}" type="presParOf" srcId="{EBEAB556-3697-4994-B6F3-B2FB5457D903}" destId="{75F8F6AA-F6F3-455C-82A7-BD4E49584456}" srcOrd="0" destOrd="0" presId="urn:microsoft.com/office/officeart/2005/8/layout/hList1"/>
    <dgm:cxn modelId="{AE4A6608-5168-4381-B0CF-A21EE33108B5}" type="presParOf" srcId="{EBEAB556-3697-4994-B6F3-B2FB5457D903}" destId="{A188A6FB-49CA-4470-BB41-5476AAF32468}" srcOrd="1" destOrd="0" presId="urn:microsoft.com/office/officeart/2005/8/layout/hList1"/>
    <dgm:cxn modelId="{A68FCA4C-AC66-4178-B67C-9E785173C64A}" type="presParOf" srcId="{5208C8AC-2295-499E-A626-E4889AF956E5}" destId="{E088AD09-CDBB-491C-8DCC-037604072FE5}" srcOrd="1" destOrd="0" presId="urn:microsoft.com/office/officeart/2005/8/layout/hList1"/>
    <dgm:cxn modelId="{4FF46EAE-2A7B-4B66-AF04-A902BBF1E7F4}" type="presParOf" srcId="{5208C8AC-2295-499E-A626-E4889AF956E5}" destId="{0A9C27CB-18F6-4FCE-9CD2-48746892759B}" srcOrd="2" destOrd="0" presId="urn:microsoft.com/office/officeart/2005/8/layout/hList1"/>
    <dgm:cxn modelId="{17028AF5-E789-4D4E-AA7E-2745D0BB4D3C}" type="presParOf" srcId="{0A9C27CB-18F6-4FCE-9CD2-48746892759B}" destId="{9DAA82E1-53B4-4259-9143-751EB0C490CF}" srcOrd="0" destOrd="0" presId="urn:microsoft.com/office/officeart/2005/8/layout/hList1"/>
    <dgm:cxn modelId="{D2A357F5-DFD0-4AF2-B61D-CD34E9CBD686}" type="presParOf" srcId="{0A9C27CB-18F6-4FCE-9CD2-48746892759B}" destId="{352D1F78-323A-497A-A877-4ABF0B00B88C}" srcOrd="1" destOrd="0" presId="urn:microsoft.com/office/officeart/2005/8/layout/hList1"/>
    <dgm:cxn modelId="{AF5315BA-7CAE-4C03-B783-224B8C849C9C}" type="presParOf" srcId="{5208C8AC-2295-499E-A626-E4889AF956E5}" destId="{A7172B0A-14A8-4E3F-96C6-ABD128A8BEB7}" srcOrd="3" destOrd="0" presId="urn:microsoft.com/office/officeart/2005/8/layout/hList1"/>
    <dgm:cxn modelId="{C1ECA7F5-9291-4A26-957E-0F979EEF37DB}" type="presParOf" srcId="{5208C8AC-2295-499E-A626-E4889AF956E5}" destId="{14267C1D-C563-4BD0-918E-262694BF9D6D}" srcOrd="4" destOrd="0" presId="urn:microsoft.com/office/officeart/2005/8/layout/hList1"/>
    <dgm:cxn modelId="{31F051AF-7766-46D6-AE74-6CE356DF6EB6}" type="presParOf" srcId="{14267C1D-C563-4BD0-918E-262694BF9D6D}" destId="{4F230E08-6A9E-4268-AA7F-5BB3B8666C64}" srcOrd="0" destOrd="0" presId="urn:microsoft.com/office/officeart/2005/8/layout/hList1"/>
    <dgm:cxn modelId="{E81E5CAD-89F1-4556-BBAE-0E9C1459E95B}" type="presParOf" srcId="{14267C1D-C563-4BD0-918E-262694BF9D6D}" destId="{78CAC6E7-4A84-42DF-92A5-08550199D0C7}" srcOrd="1" destOrd="0" presId="urn:microsoft.com/office/officeart/2005/8/layout/hList1"/>
    <dgm:cxn modelId="{80E28569-7092-4BE7-832A-994AA2FF2B90}" type="presParOf" srcId="{5208C8AC-2295-499E-A626-E4889AF956E5}" destId="{B050D162-6BEA-49CC-BE1D-28EC01997FAF}" srcOrd="5" destOrd="0" presId="urn:microsoft.com/office/officeart/2005/8/layout/hList1"/>
    <dgm:cxn modelId="{B5715651-9F33-47B1-B32F-7D6C6FF62E67}" type="presParOf" srcId="{5208C8AC-2295-499E-A626-E4889AF956E5}" destId="{52943052-C8BD-4EAF-BCFD-712182A82C3C}" srcOrd="6" destOrd="0" presId="urn:microsoft.com/office/officeart/2005/8/layout/hList1"/>
    <dgm:cxn modelId="{6634B0FF-D998-43B7-852C-E799DB25F510}" type="presParOf" srcId="{52943052-C8BD-4EAF-BCFD-712182A82C3C}" destId="{7FEAA0FE-1913-4557-A9F8-349F6A186F13}" srcOrd="0" destOrd="0" presId="urn:microsoft.com/office/officeart/2005/8/layout/hList1"/>
    <dgm:cxn modelId="{DCF6E1F1-5591-47F8-A0FF-128347E734AC}" type="presParOf" srcId="{52943052-C8BD-4EAF-BCFD-712182A82C3C}" destId="{2143EDA5-DA4D-453E-B923-F4A5FA6BD13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3"/>
          <p:cNvGrpSpPr>
            <a:grpSpLocks/>
          </p:cNvGrpSpPr>
          <p:nvPr/>
        </p:nvGrpSpPr>
        <p:grpSpPr bwMode="auto">
          <a:xfrm>
            <a:off x="0" y="0"/>
            <a:ext cx="9120188" cy="6846888"/>
            <a:chOff x="0" y="0"/>
            <a:chExt cx="5745" cy="4313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ltGray">
            <a:xfrm>
              <a:off x="2201" y="4113"/>
              <a:ext cx="62" cy="6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6" name="Rectangle 3"/>
            <p:cNvSpPr>
              <a:spLocks noChangeArrowheads="1"/>
            </p:cNvSpPr>
            <p:nvPr/>
          </p:nvSpPr>
          <p:spPr bwMode="ltGray">
            <a:xfrm>
              <a:off x="276" y="3715"/>
              <a:ext cx="62" cy="6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7" name="Freeform 4"/>
            <p:cNvSpPr>
              <a:spLocks/>
            </p:cNvSpPr>
            <p:nvPr/>
          </p:nvSpPr>
          <p:spPr bwMode="ltGray">
            <a:xfrm>
              <a:off x="4516" y="3856"/>
              <a:ext cx="99" cy="311"/>
            </a:xfrm>
            <a:custGeom>
              <a:avLst/>
              <a:gdLst/>
              <a:ahLst/>
              <a:cxnLst>
                <a:cxn ang="0">
                  <a:pos x="49" y="304"/>
                </a:cxn>
                <a:cxn ang="0">
                  <a:pos x="52" y="294"/>
                </a:cxn>
                <a:cxn ang="0">
                  <a:pos x="55" y="288"/>
                </a:cxn>
                <a:cxn ang="0">
                  <a:pos x="60" y="272"/>
                </a:cxn>
                <a:cxn ang="0">
                  <a:pos x="69" y="245"/>
                </a:cxn>
                <a:cxn ang="0">
                  <a:pos x="72" y="232"/>
                </a:cxn>
                <a:cxn ang="0">
                  <a:pos x="75" y="213"/>
                </a:cxn>
                <a:cxn ang="0">
                  <a:pos x="75" y="203"/>
                </a:cxn>
                <a:cxn ang="0">
                  <a:pos x="75" y="191"/>
                </a:cxn>
                <a:cxn ang="0">
                  <a:pos x="75" y="181"/>
                </a:cxn>
                <a:cxn ang="0">
                  <a:pos x="69" y="171"/>
                </a:cxn>
                <a:cxn ang="0">
                  <a:pos x="64" y="162"/>
                </a:cxn>
                <a:cxn ang="0">
                  <a:pos x="52" y="148"/>
                </a:cxn>
                <a:cxn ang="0">
                  <a:pos x="40" y="135"/>
                </a:cxn>
                <a:cxn ang="0">
                  <a:pos x="23" y="110"/>
                </a:cxn>
                <a:cxn ang="0">
                  <a:pos x="9" y="94"/>
                </a:cxn>
                <a:cxn ang="0">
                  <a:pos x="3" y="84"/>
                </a:cxn>
                <a:cxn ang="0">
                  <a:pos x="0" y="74"/>
                </a:cxn>
                <a:cxn ang="0">
                  <a:pos x="0" y="58"/>
                </a:cxn>
                <a:cxn ang="0">
                  <a:pos x="0" y="45"/>
                </a:cxn>
                <a:cxn ang="0">
                  <a:pos x="0" y="32"/>
                </a:cxn>
                <a:cxn ang="0">
                  <a:pos x="6" y="16"/>
                </a:cxn>
                <a:cxn ang="0">
                  <a:pos x="9" y="0"/>
                </a:cxn>
                <a:cxn ang="0">
                  <a:pos x="29" y="22"/>
                </a:cxn>
                <a:cxn ang="0">
                  <a:pos x="26" y="32"/>
                </a:cxn>
                <a:cxn ang="0">
                  <a:pos x="21" y="48"/>
                </a:cxn>
                <a:cxn ang="0">
                  <a:pos x="17" y="62"/>
                </a:cxn>
                <a:cxn ang="0">
                  <a:pos x="17" y="74"/>
                </a:cxn>
                <a:cxn ang="0">
                  <a:pos x="17" y="84"/>
                </a:cxn>
                <a:cxn ang="0">
                  <a:pos x="23" y="100"/>
                </a:cxn>
                <a:cxn ang="0">
                  <a:pos x="26" y="110"/>
                </a:cxn>
                <a:cxn ang="0">
                  <a:pos x="35" y="119"/>
                </a:cxn>
                <a:cxn ang="0">
                  <a:pos x="43" y="129"/>
                </a:cxn>
                <a:cxn ang="0">
                  <a:pos x="58" y="142"/>
                </a:cxn>
                <a:cxn ang="0">
                  <a:pos x="69" y="154"/>
                </a:cxn>
                <a:cxn ang="0">
                  <a:pos x="75" y="168"/>
                </a:cxn>
                <a:cxn ang="0">
                  <a:pos x="86" y="187"/>
                </a:cxn>
                <a:cxn ang="0">
                  <a:pos x="95" y="200"/>
                </a:cxn>
                <a:cxn ang="0">
                  <a:pos x="95" y="210"/>
                </a:cxn>
                <a:cxn ang="0">
                  <a:pos x="98" y="226"/>
                </a:cxn>
                <a:cxn ang="0">
                  <a:pos x="98" y="248"/>
                </a:cxn>
                <a:cxn ang="0">
                  <a:pos x="95" y="262"/>
                </a:cxn>
                <a:cxn ang="0">
                  <a:pos x="95" y="278"/>
                </a:cxn>
                <a:cxn ang="0">
                  <a:pos x="93" y="288"/>
                </a:cxn>
                <a:cxn ang="0">
                  <a:pos x="89" y="300"/>
                </a:cxn>
                <a:cxn ang="0">
                  <a:pos x="86" y="310"/>
                </a:cxn>
                <a:cxn ang="0">
                  <a:pos x="49" y="304"/>
                </a:cxn>
              </a:cxnLst>
              <a:rect l="0" t="0" r="r" b="b"/>
              <a:pathLst>
                <a:path w="99" h="311">
                  <a:moveTo>
                    <a:pt x="49" y="304"/>
                  </a:moveTo>
                  <a:lnTo>
                    <a:pt x="52" y="294"/>
                  </a:lnTo>
                  <a:lnTo>
                    <a:pt x="55" y="288"/>
                  </a:lnTo>
                  <a:lnTo>
                    <a:pt x="60" y="272"/>
                  </a:lnTo>
                  <a:lnTo>
                    <a:pt x="69" y="245"/>
                  </a:lnTo>
                  <a:lnTo>
                    <a:pt x="72" y="232"/>
                  </a:lnTo>
                  <a:lnTo>
                    <a:pt x="75" y="213"/>
                  </a:lnTo>
                  <a:lnTo>
                    <a:pt x="75" y="203"/>
                  </a:lnTo>
                  <a:lnTo>
                    <a:pt x="75" y="191"/>
                  </a:lnTo>
                  <a:lnTo>
                    <a:pt x="75" y="181"/>
                  </a:lnTo>
                  <a:lnTo>
                    <a:pt x="69" y="171"/>
                  </a:lnTo>
                  <a:lnTo>
                    <a:pt x="64" y="162"/>
                  </a:lnTo>
                  <a:lnTo>
                    <a:pt x="52" y="148"/>
                  </a:lnTo>
                  <a:lnTo>
                    <a:pt x="40" y="135"/>
                  </a:lnTo>
                  <a:lnTo>
                    <a:pt x="23" y="110"/>
                  </a:lnTo>
                  <a:lnTo>
                    <a:pt x="9" y="94"/>
                  </a:lnTo>
                  <a:lnTo>
                    <a:pt x="3" y="84"/>
                  </a:lnTo>
                  <a:lnTo>
                    <a:pt x="0" y="74"/>
                  </a:lnTo>
                  <a:lnTo>
                    <a:pt x="0" y="58"/>
                  </a:lnTo>
                  <a:lnTo>
                    <a:pt x="0" y="45"/>
                  </a:lnTo>
                  <a:lnTo>
                    <a:pt x="0" y="32"/>
                  </a:lnTo>
                  <a:lnTo>
                    <a:pt x="6" y="16"/>
                  </a:lnTo>
                  <a:lnTo>
                    <a:pt x="9" y="0"/>
                  </a:lnTo>
                  <a:lnTo>
                    <a:pt x="29" y="22"/>
                  </a:lnTo>
                  <a:lnTo>
                    <a:pt x="26" y="32"/>
                  </a:lnTo>
                  <a:lnTo>
                    <a:pt x="21" y="48"/>
                  </a:lnTo>
                  <a:lnTo>
                    <a:pt x="17" y="62"/>
                  </a:lnTo>
                  <a:lnTo>
                    <a:pt x="17" y="74"/>
                  </a:lnTo>
                  <a:lnTo>
                    <a:pt x="17" y="84"/>
                  </a:lnTo>
                  <a:lnTo>
                    <a:pt x="23" y="100"/>
                  </a:lnTo>
                  <a:lnTo>
                    <a:pt x="26" y="110"/>
                  </a:lnTo>
                  <a:lnTo>
                    <a:pt x="35" y="119"/>
                  </a:lnTo>
                  <a:lnTo>
                    <a:pt x="43" y="129"/>
                  </a:lnTo>
                  <a:lnTo>
                    <a:pt x="58" y="142"/>
                  </a:lnTo>
                  <a:lnTo>
                    <a:pt x="69" y="154"/>
                  </a:lnTo>
                  <a:lnTo>
                    <a:pt x="75" y="168"/>
                  </a:lnTo>
                  <a:lnTo>
                    <a:pt x="86" y="187"/>
                  </a:lnTo>
                  <a:lnTo>
                    <a:pt x="95" y="200"/>
                  </a:lnTo>
                  <a:lnTo>
                    <a:pt x="95" y="210"/>
                  </a:lnTo>
                  <a:lnTo>
                    <a:pt x="98" y="226"/>
                  </a:lnTo>
                  <a:lnTo>
                    <a:pt x="98" y="248"/>
                  </a:lnTo>
                  <a:lnTo>
                    <a:pt x="95" y="262"/>
                  </a:lnTo>
                  <a:lnTo>
                    <a:pt x="95" y="278"/>
                  </a:lnTo>
                  <a:lnTo>
                    <a:pt x="93" y="288"/>
                  </a:lnTo>
                  <a:lnTo>
                    <a:pt x="89" y="300"/>
                  </a:lnTo>
                  <a:lnTo>
                    <a:pt x="86" y="310"/>
                  </a:lnTo>
                  <a:lnTo>
                    <a:pt x="49" y="304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ltGray">
            <a:xfrm>
              <a:off x="262" y="2361"/>
              <a:ext cx="101" cy="309"/>
            </a:xfrm>
            <a:custGeom>
              <a:avLst/>
              <a:gdLst/>
              <a:ahLst/>
              <a:cxnLst>
                <a:cxn ang="0">
                  <a:pos x="50" y="305"/>
                </a:cxn>
                <a:cxn ang="0">
                  <a:pos x="53" y="296"/>
                </a:cxn>
                <a:cxn ang="0">
                  <a:pos x="56" y="292"/>
                </a:cxn>
                <a:cxn ang="0">
                  <a:pos x="56" y="286"/>
                </a:cxn>
                <a:cxn ang="0">
                  <a:pos x="65" y="270"/>
                </a:cxn>
                <a:cxn ang="0">
                  <a:pos x="71" y="247"/>
                </a:cxn>
                <a:cxn ang="0">
                  <a:pos x="76" y="231"/>
                </a:cxn>
                <a:cxn ang="0">
                  <a:pos x="76" y="215"/>
                </a:cxn>
                <a:cxn ang="0">
                  <a:pos x="80" y="202"/>
                </a:cxn>
                <a:cxn ang="0">
                  <a:pos x="80" y="188"/>
                </a:cxn>
                <a:cxn ang="0">
                  <a:pos x="76" y="178"/>
                </a:cxn>
                <a:cxn ang="0">
                  <a:pos x="73" y="172"/>
                </a:cxn>
                <a:cxn ang="0">
                  <a:pos x="65" y="159"/>
                </a:cxn>
                <a:cxn ang="0">
                  <a:pos x="56" y="146"/>
                </a:cxn>
                <a:cxn ang="0">
                  <a:pos x="44" y="134"/>
                </a:cxn>
                <a:cxn ang="0">
                  <a:pos x="24" y="110"/>
                </a:cxn>
                <a:cxn ang="0">
                  <a:pos x="12" y="91"/>
                </a:cxn>
                <a:cxn ang="0">
                  <a:pos x="6" y="81"/>
                </a:cxn>
                <a:cxn ang="0">
                  <a:pos x="3" y="72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3" y="32"/>
                </a:cxn>
                <a:cxn ang="0">
                  <a:pos x="6" y="13"/>
                </a:cxn>
                <a:cxn ang="0">
                  <a:pos x="12" y="0"/>
                </a:cxn>
                <a:cxn ang="0">
                  <a:pos x="29" y="20"/>
                </a:cxn>
                <a:cxn ang="0">
                  <a:pos x="27" y="29"/>
                </a:cxn>
                <a:cxn ang="0">
                  <a:pos x="24" y="46"/>
                </a:cxn>
                <a:cxn ang="0">
                  <a:pos x="21" y="59"/>
                </a:cxn>
                <a:cxn ang="0">
                  <a:pos x="21" y="72"/>
                </a:cxn>
                <a:cxn ang="0">
                  <a:pos x="21" y="85"/>
                </a:cxn>
                <a:cxn ang="0">
                  <a:pos x="27" y="97"/>
                </a:cxn>
                <a:cxn ang="0">
                  <a:pos x="29" y="110"/>
                </a:cxn>
                <a:cxn ang="0">
                  <a:pos x="36" y="118"/>
                </a:cxn>
                <a:cxn ang="0">
                  <a:pos x="47" y="127"/>
                </a:cxn>
                <a:cxn ang="0">
                  <a:pos x="61" y="140"/>
                </a:cxn>
                <a:cxn ang="0">
                  <a:pos x="71" y="153"/>
                </a:cxn>
                <a:cxn ang="0">
                  <a:pos x="80" y="166"/>
                </a:cxn>
                <a:cxn ang="0">
                  <a:pos x="88" y="185"/>
                </a:cxn>
                <a:cxn ang="0">
                  <a:pos x="97" y="199"/>
                </a:cxn>
                <a:cxn ang="0">
                  <a:pos x="100" y="208"/>
                </a:cxn>
                <a:cxn ang="0">
                  <a:pos x="100" y="227"/>
                </a:cxn>
                <a:cxn ang="0">
                  <a:pos x="100" y="247"/>
                </a:cxn>
                <a:cxn ang="0">
                  <a:pos x="100" y="259"/>
                </a:cxn>
                <a:cxn ang="0">
                  <a:pos x="97" y="276"/>
                </a:cxn>
                <a:cxn ang="0">
                  <a:pos x="94" y="286"/>
                </a:cxn>
                <a:cxn ang="0">
                  <a:pos x="94" y="299"/>
                </a:cxn>
                <a:cxn ang="0">
                  <a:pos x="88" y="308"/>
                </a:cxn>
                <a:cxn ang="0">
                  <a:pos x="50" y="305"/>
                </a:cxn>
              </a:cxnLst>
              <a:rect l="0" t="0" r="r" b="b"/>
              <a:pathLst>
                <a:path w="101" h="309">
                  <a:moveTo>
                    <a:pt x="50" y="305"/>
                  </a:moveTo>
                  <a:lnTo>
                    <a:pt x="53" y="296"/>
                  </a:lnTo>
                  <a:lnTo>
                    <a:pt x="56" y="292"/>
                  </a:lnTo>
                  <a:lnTo>
                    <a:pt x="56" y="286"/>
                  </a:lnTo>
                  <a:lnTo>
                    <a:pt x="65" y="270"/>
                  </a:lnTo>
                  <a:lnTo>
                    <a:pt x="71" y="247"/>
                  </a:lnTo>
                  <a:lnTo>
                    <a:pt x="76" y="231"/>
                  </a:lnTo>
                  <a:lnTo>
                    <a:pt x="76" y="215"/>
                  </a:lnTo>
                  <a:lnTo>
                    <a:pt x="80" y="202"/>
                  </a:lnTo>
                  <a:lnTo>
                    <a:pt x="80" y="188"/>
                  </a:lnTo>
                  <a:lnTo>
                    <a:pt x="76" y="178"/>
                  </a:lnTo>
                  <a:lnTo>
                    <a:pt x="73" y="172"/>
                  </a:lnTo>
                  <a:lnTo>
                    <a:pt x="65" y="159"/>
                  </a:lnTo>
                  <a:lnTo>
                    <a:pt x="56" y="146"/>
                  </a:lnTo>
                  <a:lnTo>
                    <a:pt x="44" y="134"/>
                  </a:lnTo>
                  <a:lnTo>
                    <a:pt x="24" y="110"/>
                  </a:lnTo>
                  <a:lnTo>
                    <a:pt x="12" y="91"/>
                  </a:lnTo>
                  <a:lnTo>
                    <a:pt x="6" y="81"/>
                  </a:lnTo>
                  <a:lnTo>
                    <a:pt x="3" y="72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3" y="32"/>
                  </a:lnTo>
                  <a:lnTo>
                    <a:pt x="6" y="13"/>
                  </a:lnTo>
                  <a:lnTo>
                    <a:pt x="12" y="0"/>
                  </a:lnTo>
                  <a:lnTo>
                    <a:pt x="29" y="20"/>
                  </a:lnTo>
                  <a:lnTo>
                    <a:pt x="27" y="29"/>
                  </a:lnTo>
                  <a:lnTo>
                    <a:pt x="24" y="46"/>
                  </a:lnTo>
                  <a:lnTo>
                    <a:pt x="21" y="59"/>
                  </a:lnTo>
                  <a:lnTo>
                    <a:pt x="21" y="72"/>
                  </a:lnTo>
                  <a:lnTo>
                    <a:pt x="21" y="85"/>
                  </a:lnTo>
                  <a:lnTo>
                    <a:pt x="27" y="97"/>
                  </a:lnTo>
                  <a:lnTo>
                    <a:pt x="29" y="110"/>
                  </a:lnTo>
                  <a:lnTo>
                    <a:pt x="36" y="118"/>
                  </a:lnTo>
                  <a:lnTo>
                    <a:pt x="47" y="127"/>
                  </a:lnTo>
                  <a:lnTo>
                    <a:pt x="61" y="140"/>
                  </a:lnTo>
                  <a:lnTo>
                    <a:pt x="71" y="153"/>
                  </a:lnTo>
                  <a:lnTo>
                    <a:pt x="80" y="166"/>
                  </a:lnTo>
                  <a:lnTo>
                    <a:pt x="88" y="185"/>
                  </a:lnTo>
                  <a:lnTo>
                    <a:pt x="97" y="199"/>
                  </a:lnTo>
                  <a:lnTo>
                    <a:pt x="100" y="208"/>
                  </a:lnTo>
                  <a:lnTo>
                    <a:pt x="100" y="227"/>
                  </a:lnTo>
                  <a:lnTo>
                    <a:pt x="100" y="247"/>
                  </a:lnTo>
                  <a:lnTo>
                    <a:pt x="100" y="259"/>
                  </a:lnTo>
                  <a:lnTo>
                    <a:pt x="97" y="276"/>
                  </a:lnTo>
                  <a:lnTo>
                    <a:pt x="94" y="286"/>
                  </a:lnTo>
                  <a:lnTo>
                    <a:pt x="94" y="299"/>
                  </a:lnTo>
                  <a:lnTo>
                    <a:pt x="88" y="308"/>
                  </a:lnTo>
                  <a:lnTo>
                    <a:pt x="50" y="30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ltGray">
            <a:xfrm>
              <a:off x="5204" y="0"/>
              <a:ext cx="103" cy="312"/>
            </a:xfrm>
            <a:custGeom>
              <a:avLst/>
              <a:gdLst/>
              <a:ahLst/>
              <a:cxnLst>
                <a:cxn ang="0">
                  <a:pos x="49" y="305"/>
                </a:cxn>
                <a:cxn ang="0">
                  <a:pos x="56" y="295"/>
                </a:cxn>
                <a:cxn ang="0">
                  <a:pos x="56" y="292"/>
                </a:cxn>
                <a:cxn ang="0">
                  <a:pos x="58" y="286"/>
                </a:cxn>
                <a:cxn ang="0">
                  <a:pos x="64" y="269"/>
                </a:cxn>
                <a:cxn ang="0">
                  <a:pos x="70" y="246"/>
                </a:cxn>
                <a:cxn ang="0">
                  <a:pos x="76" y="234"/>
                </a:cxn>
                <a:cxn ang="0">
                  <a:pos x="78" y="214"/>
                </a:cxn>
                <a:cxn ang="0">
                  <a:pos x="78" y="202"/>
                </a:cxn>
                <a:cxn ang="0">
                  <a:pos x="78" y="191"/>
                </a:cxn>
                <a:cxn ang="0">
                  <a:pos x="76" y="178"/>
                </a:cxn>
                <a:cxn ang="0">
                  <a:pos x="73" y="172"/>
                </a:cxn>
                <a:cxn ang="0">
                  <a:pos x="64" y="159"/>
                </a:cxn>
                <a:cxn ang="0">
                  <a:pos x="56" y="146"/>
                </a:cxn>
                <a:cxn ang="0">
                  <a:pos x="44" y="133"/>
                </a:cxn>
                <a:cxn ang="0">
                  <a:pos x="23" y="110"/>
                </a:cxn>
                <a:cxn ang="0">
                  <a:pos x="12" y="94"/>
                </a:cxn>
                <a:cxn ang="0">
                  <a:pos x="5" y="81"/>
                </a:cxn>
                <a:cxn ang="0">
                  <a:pos x="3" y="72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3" y="32"/>
                </a:cxn>
                <a:cxn ang="0">
                  <a:pos x="5" y="16"/>
                </a:cxn>
                <a:cxn ang="0">
                  <a:pos x="12" y="0"/>
                </a:cxn>
                <a:cxn ang="0">
                  <a:pos x="32" y="19"/>
                </a:cxn>
                <a:cxn ang="0">
                  <a:pos x="26" y="32"/>
                </a:cxn>
                <a:cxn ang="0">
                  <a:pos x="23" y="46"/>
                </a:cxn>
                <a:cxn ang="0">
                  <a:pos x="20" y="59"/>
                </a:cxn>
                <a:cxn ang="0">
                  <a:pos x="20" y="72"/>
                </a:cxn>
                <a:cxn ang="0">
                  <a:pos x="20" y="84"/>
                </a:cxn>
                <a:cxn ang="0">
                  <a:pos x="26" y="100"/>
                </a:cxn>
                <a:cxn ang="0">
                  <a:pos x="29" y="110"/>
                </a:cxn>
                <a:cxn ang="0">
                  <a:pos x="35" y="121"/>
                </a:cxn>
                <a:cxn ang="0">
                  <a:pos x="46" y="127"/>
                </a:cxn>
                <a:cxn ang="0">
                  <a:pos x="61" y="143"/>
                </a:cxn>
                <a:cxn ang="0">
                  <a:pos x="73" y="156"/>
                </a:cxn>
                <a:cxn ang="0">
                  <a:pos x="78" y="165"/>
                </a:cxn>
                <a:cxn ang="0">
                  <a:pos x="90" y="185"/>
                </a:cxn>
                <a:cxn ang="0">
                  <a:pos x="96" y="198"/>
                </a:cxn>
                <a:cxn ang="0">
                  <a:pos x="99" y="208"/>
                </a:cxn>
                <a:cxn ang="0">
                  <a:pos x="102" y="227"/>
                </a:cxn>
                <a:cxn ang="0">
                  <a:pos x="102" y="246"/>
                </a:cxn>
                <a:cxn ang="0">
                  <a:pos x="99" y="259"/>
                </a:cxn>
                <a:cxn ang="0">
                  <a:pos x="99" y="276"/>
                </a:cxn>
                <a:cxn ang="0">
                  <a:pos x="96" y="289"/>
                </a:cxn>
                <a:cxn ang="0">
                  <a:pos x="93" y="302"/>
                </a:cxn>
                <a:cxn ang="0">
                  <a:pos x="87" y="311"/>
                </a:cxn>
                <a:cxn ang="0">
                  <a:pos x="49" y="305"/>
                </a:cxn>
              </a:cxnLst>
              <a:rect l="0" t="0" r="r" b="b"/>
              <a:pathLst>
                <a:path w="103" h="312">
                  <a:moveTo>
                    <a:pt x="49" y="305"/>
                  </a:moveTo>
                  <a:lnTo>
                    <a:pt x="56" y="295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4" y="269"/>
                  </a:lnTo>
                  <a:lnTo>
                    <a:pt x="70" y="246"/>
                  </a:lnTo>
                  <a:lnTo>
                    <a:pt x="76" y="234"/>
                  </a:lnTo>
                  <a:lnTo>
                    <a:pt x="78" y="214"/>
                  </a:lnTo>
                  <a:lnTo>
                    <a:pt x="78" y="202"/>
                  </a:lnTo>
                  <a:lnTo>
                    <a:pt x="78" y="191"/>
                  </a:lnTo>
                  <a:lnTo>
                    <a:pt x="76" y="178"/>
                  </a:lnTo>
                  <a:lnTo>
                    <a:pt x="73" y="172"/>
                  </a:lnTo>
                  <a:lnTo>
                    <a:pt x="64" y="159"/>
                  </a:lnTo>
                  <a:lnTo>
                    <a:pt x="56" y="146"/>
                  </a:lnTo>
                  <a:lnTo>
                    <a:pt x="44" y="133"/>
                  </a:lnTo>
                  <a:lnTo>
                    <a:pt x="23" y="110"/>
                  </a:lnTo>
                  <a:lnTo>
                    <a:pt x="12" y="94"/>
                  </a:lnTo>
                  <a:lnTo>
                    <a:pt x="5" y="81"/>
                  </a:lnTo>
                  <a:lnTo>
                    <a:pt x="3" y="72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3" y="32"/>
                  </a:lnTo>
                  <a:lnTo>
                    <a:pt x="5" y="16"/>
                  </a:lnTo>
                  <a:lnTo>
                    <a:pt x="12" y="0"/>
                  </a:lnTo>
                  <a:lnTo>
                    <a:pt x="32" y="19"/>
                  </a:lnTo>
                  <a:lnTo>
                    <a:pt x="26" y="32"/>
                  </a:lnTo>
                  <a:lnTo>
                    <a:pt x="23" y="46"/>
                  </a:lnTo>
                  <a:lnTo>
                    <a:pt x="20" y="59"/>
                  </a:lnTo>
                  <a:lnTo>
                    <a:pt x="20" y="72"/>
                  </a:lnTo>
                  <a:lnTo>
                    <a:pt x="20" y="84"/>
                  </a:lnTo>
                  <a:lnTo>
                    <a:pt x="26" y="100"/>
                  </a:lnTo>
                  <a:lnTo>
                    <a:pt x="29" y="110"/>
                  </a:lnTo>
                  <a:lnTo>
                    <a:pt x="35" y="121"/>
                  </a:lnTo>
                  <a:lnTo>
                    <a:pt x="46" y="127"/>
                  </a:lnTo>
                  <a:lnTo>
                    <a:pt x="61" y="143"/>
                  </a:lnTo>
                  <a:lnTo>
                    <a:pt x="73" y="156"/>
                  </a:lnTo>
                  <a:lnTo>
                    <a:pt x="78" y="165"/>
                  </a:lnTo>
                  <a:lnTo>
                    <a:pt x="90" y="185"/>
                  </a:lnTo>
                  <a:lnTo>
                    <a:pt x="96" y="198"/>
                  </a:lnTo>
                  <a:lnTo>
                    <a:pt x="99" y="208"/>
                  </a:lnTo>
                  <a:lnTo>
                    <a:pt x="102" y="227"/>
                  </a:lnTo>
                  <a:lnTo>
                    <a:pt x="102" y="246"/>
                  </a:lnTo>
                  <a:lnTo>
                    <a:pt x="99" y="259"/>
                  </a:lnTo>
                  <a:lnTo>
                    <a:pt x="99" y="276"/>
                  </a:lnTo>
                  <a:lnTo>
                    <a:pt x="96" y="289"/>
                  </a:lnTo>
                  <a:lnTo>
                    <a:pt x="93" y="302"/>
                  </a:lnTo>
                  <a:lnTo>
                    <a:pt x="87" y="311"/>
                  </a:lnTo>
                  <a:lnTo>
                    <a:pt x="49" y="30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ltGray">
            <a:xfrm>
              <a:off x="5358" y="2133"/>
              <a:ext cx="229" cy="114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6" y="113"/>
                </a:cxn>
                <a:cxn ang="0">
                  <a:pos x="18" y="113"/>
                </a:cxn>
                <a:cxn ang="0">
                  <a:pos x="28" y="113"/>
                </a:cxn>
                <a:cxn ang="0">
                  <a:pos x="36" y="110"/>
                </a:cxn>
                <a:cxn ang="0">
                  <a:pos x="48" y="107"/>
                </a:cxn>
                <a:cxn ang="0">
                  <a:pos x="58" y="103"/>
                </a:cxn>
                <a:cxn ang="0">
                  <a:pos x="64" y="101"/>
                </a:cxn>
                <a:cxn ang="0">
                  <a:pos x="69" y="92"/>
                </a:cxn>
                <a:cxn ang="0">
                  <a:pos x="76" y="82"/>
                </a:cxn>
                <a:cxn ang="0">
                  <a:pos x="79" y="77"/>
                </a:cxn>
                <a:cxn ang="0">
                  <a:pos x="82" y="70"/>
                </a:cxn>
                <a:cxn ang="0">
                  <a:pos x="94" y="55"/>
                </a:cxn>
                <a:cxn ang="0">
                  <a:pos x="106" y="39"/>
                </a:cxn>
                <a:cxn ang="0">
                  <a:pos x="115" y="36"/>
                </a:cxn>
                <a:cxn ang="0">
                  <a:pos x="130" y="31"/>
                </a:cxn>
                <a:cxn ang="0">
                  <a:pos x="143" y="24"/>
                </a:cxn>
                <a:cxn ang="0">
                  <a:pos x="155" y="21"/>
                </a:cxn>
                <a:cxn ang="0">
                  <a:pos x="164" y="18"/>
                </a:cxn>
                <a:cxn ang="0">
                  <a:pos x="176" y="21"/>
                </a:cxn>
                <a:cxn ang="0">
                  <a:pos x="191" y="24"/>
                </a:cxn>
                <a:cxn ang="0">
                  <a:pos x="206" y="31"/>
                </a:cxn>
                <a:cxn ang="0">
                  <a:pos x="213" y="36"/>
                </a:cxn>
                <a:cxn ang="0">
                  <a:pos x="219" y="42"/>
                </a:cxn>
                <a:cxn ang="0">
                  <a:pos x="228" y="11"/>
                </a:cxn>
                <a:cxn ang="0">
                  <a:pos x="221" y="9"/>
                </a:cxn>
                <a:cxn ang="0">
                  <a:pos x="206" y="3"/>
                </a:cxn>
                <a:cxn ang="0">
                  <a:pos x="195" y="0"/>
                </a:cxn>
                <a:cxn ang="0">
                  <a:pos x="180" y="0"/>
                </a:cxn>
                <a:cxn ang="0">
                  <a:pos x="167" y="0"/>
                </a:cxn>
                <a:cxn ang="0">
                  <a:pos x="155" y="3"/>
                </a:cxn>
                <a:cxn ang="0">
                  <a:pos x="140" y="9"/>
                </a:cxn>
                <a:cxn ang="0">
                  <a:pos x="127" y="15"/>
                </a:cxn>
                <a:cxn ang="0">
                  <a:pos x="124" y="18"/>
                </a:cxn>
                <a:cxn ang="0">
                  <a:pos x="109" y="31"/>
                </a:cxn>
                <a:cxn ang="0">
                  <a:pos x="97" y="42"/>
                </a:cxn>
                <a:cxn ang="0">
                  <a:pos x="88" y="55"/>
                </a:cxn>
                <a:cxn ang="0">
                  <a:pos x="76" y="67"/>
                </a:cxn>
                <a:cxn ang="0">
                  <a:pos x="69" y="73"/>
                </a:cxn>
                <a:cxn ang="0">
                  <a:pos x="61" y="82"/>
                </a:cxn>
                <a:cxn ang="0">
                  <a:pos x="51" y="85"/>
                </a:cxn>
                <a:cxn ang="0">
                  <a:pos x="43" y="88"/>
                </a:cxn>
                <a:cxn ang="0">
                  <a:pos x="30" y="88"/>
                </a:cxn>
                <a:cxn ang="0">
                  <a:pos x="24" y="88"/>
                </a:cxn>
                <a:cxn ang="0">
                  <a:pos x="18" y="85"/>
                </a:cxn>
                <a:cxn ang="0">
                  <a:pos x="6" y="79"/>
                </a:cxn>
                <a:cxn ang="0">
                  <a:pos x="0" y="110"/>
                </a:cxn>
              </a:cxnLst>
              <a:rect l="0" t="0" r="r" b="b"/>
              <a:pathLst>
                <a:path w="229" h="114">
                  <a:moveTo>
                    <a:pt x="0" y="110"/>
                  </a:moveTo>
                  <a:lnTo>
                    <a:pt x="6" y="113"/>
                  </a:lnTo>
                  <a:lnTo>
                    <a:pt x="18" y="113"/>
                  </a:lnTo>
                  <a:lnTo>
                    <a:pt x="28" y="113"/>
                  </a:lnTo>
                  <a:lnTo>
                    <a:pt x="36" y="110"/>
                  </a:lnTo>
                  <a:lnTo>
                    <a:pt x="48" y="107"/>
                  </a:lnTo>
                  <a:lnTo>
                    <a:pt x="58" y="103"/>
                  </a:lnTo>
                  <a:lnTo>
                    <a:pt x="64" y="101"/>
                  </a:lnTo>
                  <a:lnTo>
                    <a:pt x="69" y="92"/>
                  </a:lnTo>
                  <a:lnTo>
                    <a:pt x="76" y="82"/>
                  </a:lnTo>
                  <a:lnTo>
                    <a:pt x="79" y="77"/>
                  </a:lnTo>
                  <a:lnTo>
                    <a:pt x="82" y="70"/>
                  </a:lnTo>
                  <a:lnTo>
                    <a:pt x="94" y="55"/>
                  </a:lnTo>
                  <a:lnTo>
                    <a:pt x="106" y="39"/>
                  </a:lnTo>
                  <a:lnTo>
                    <a:pt x="115" y="36"/>
                  </a:lnTo>
                  <a:lnTo>
                    <a:pt x="130" y="31"/>
                  </a:lnTo>
                  <a:lnTo>
                    <a:pt x="143" y="24"/>
                  </a:lnTo>
                  <a:lnTo>
                    <a:pt x="155" y="21"/>
                  </a:lnTo>
                  <a:lnTo>
                    <a:pt x="164" y="18"/>
                  </a:lnTo>
                  <a:lnTo>
                    <a:pt x="176" y="21"/>
                  </a:lnTo>
                  <a:lnTo>
                    <a:pt x="191" y="24"/>
                  </a:lnTo>
                  <a:lnTo>
                    <a:pt x="206" y="31"/>
                  </a:lnTo>
                  <a:lnTo>
                    <a:pt x="213" y="36"/>
                  </a:lnTo>
                  <a:lnTo>
                    <a:pt x="219" y="42"/>
                  </a:lnTo>
                  <a:lnTo>
                    <a:pt x="228" y="11"/>
                  </a:lnTo>
                  <a:lnTo>
                    <a:pt x="221" y="9"/>
                  </a:lnTo>
                  <a:lnTo>
                    <a:pt x="206" y="3"/>
                  </a:lnTo>
                  <a:lnTo>
                    <a:pt x="195" y="0"/>
                  </a:lnTo>
                  <a:lnTo>
                    <a:pt x="180" y="0"/>
                  </a:lnTo>
                  <a:lnTo>
                    <a:pt x="167" y="0"/>
                  </a:lnTo>
                  <a:lnTo>
                    <a:pt x="155" y="3"/>
                  </a:lnTo>
                  <a:lnTo>
                    <a:pt x="140" y="9"/>
                  </a:lnTo>
                  <a:lnTo>
                    <a:pt x="127" y="15"/>
                  </a:lnTo>
                  <a:lnTo>
                    <a:pt x="124" y="18"/>
                  </a:lnTo>
                  <a:lnTo>
                    <a:pt x="109" y="31"/>
                  </a:lnTo>
                  <a:lnTo>
                    <a:pt x="97" y="42"/>
                  </a:lnTo>
                  <a:lnTo>
                    <a:pt x="88" y="55"/>
                  </a:lnTo>
                  <a:lnTo>
                    <a:pt x="76" y="67"/>
                  </a:lnTo>
                  <a:lnTo>
                    <a:pt x="69" y="73"/>
                  </a:lnTo>
                  <a:lnTo>
                    <a:pt x="61" y="82"/>
                  </a:lnTo>
                  <a:lnTo>
                    <a:pt x="51" y="85"/>
                  </a:lnTo>
                  <a:lnTo>
                    <a:pt x="43" y="88"/>
                  </a:lnTo>
                  <a:lnTo>
                    <a:pt x="30" y="88"/>
                  </a:lnTo>
                  <a:lnTo>
                    <a:pt x="24" y="88"/>
                  </a:lnTo>
                  <a:lnTo>
                    <a:pt x="18" y="85"/>
                  </a:lnTo>
                  <a:lnTo>
                    <a:pt x="6" y="79"/>
                  </a:lnTo>
                  <a:lnTo>
                    <a:pt x="0" y="11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ltGray">
            <a:xfrm>
              <a:off x="43" y="1862"/>
              <a:ext cx="233" cy="119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7" y="118"/>
                </a:cxn>
                <a:cxn ang="0">
                  <a:pos x="19" y="118"/>
                </a:cxn>
                <a:cxn ang="0">
                  <a:pos x="28" y="118"/>
                </a:cxn>
                <a:cxn ang="0">
                  <a:pos x="40" y="118"/>
                </a:cxn>
                <a:cxn ang="0">
                  <a:pos x="49" y="111"/>
                </a:cxn>
                <a:cxn ang="0">
                  <a:pos x="58" y="108"/>
                </a:cxn>
                <a:cxn ang="0">
                  <a:pos x="65" y="105"/>
                </a:cxn>
                <a:cxn ang="0">
                  <a:pos x="73" y="95"/>
                </a:cxn>
                <a:cxn ang="0">
                  <a:pos x="76" y="86"/>
                </a:cxn>
                <a:cxn ang="0">
                  <a:pos x="83" y="79"/>
                </a:cxn>
                <a:cxn ang="0">
                  <a:pos x="86" y="73"/>
                </a:cxn>
                <a:cxn ang="0">
                  <a:pos x="95" y="58"/>
                </a:cxn>
                <a:cxn ang="0">
                  <a:pos x="110" y="45"/>
                </a:cxn>
                <a:cxn ang="0">
                  <a:pos x="116" y="39"/>
                </a:cxn>
                <a:cxn ang="0">
                  <a:pos x="131" y="32"/>
                </a:cxn>
                <a:cxn ang="0">
                  <a:pos x="146" y="26"/>
                </a:cxn>
                <a:cxn ang="0">
                  <a:pos x="156" y="23"/>
                </a:cxn>
                <a:cxn ang="0">
                  <a:pos x="164" y="23"/>
                </a:cxn>
                <a:cxn ang="0">
                  <a:pos x="177" y="23"/>
                </a:cxn>
                <a:cxn ang="0">
                  <a:pos x="192" y="26"/>
                </a:cxn>
                <a:cxn ang="0">
                  <a:pos x="207" y="32"/>
                </a:cxn>
                <a:cxn ang="0">
                  <a:pos x="217" y="42"/>
                </a:cxn>
                <a:cxn ang="0">
                  <a:pos x="220" y="48"/>
                </a:cxn>
                <a:cxn ang="0">
                  <a:pos x="232" y="16"/>
                </a:cxn>
                <a:cxn ang="0">
                  <a:pos x="222" y="10"/>
                </a:cxn>
                <a:cxn ang="0">
                  <a:pos x="210" y="4"/>
                </a:cxn>
                <a:cxn ang="0">
                  <a:pos x="195" y="4"/>
                </a:cxn>
                <a:cxn ang="0">
                  <a:pos x="183" y="0"/>
                </a:cxn>
                <a:cxn ang="0">
                  <a:pos x="167" y="0"/>
                </a:cxn>
                <a:cxn ang="0">
                  <a:pos x="156" y="4"/>
                </a:cxn>
                <a:cxn ang="0">
                  <a:pos x="141" y="10"/>
                </a:cxn>
                <a:cxn ang="0">
                  <a:pos x="131" y="16"/>
                </a:cxn>
                <a:cxn ang="0">
                  <a:pos x="126" y="20"/>
                </a:cxn>
                <a:cxn ang="0">
                  <a:pos x="110" y="32"/>
                </a:cxn>
                <a:cxn ang="0">
                  <a:pos x="101" y="45"/>
                </a:cxn>
                <a:cxn ang="0">
                  <a:pos x="88" y="58"/>
                </a:cxn>
                <a:cxn ang="0">
                  <a:pos x="80" y="70"/>
                </a:cxn>
                <a:cxn ang="0">
                  <a:pos x="73" y="79"/>
                </a:cxn>
                <a:cxn ang="0">
                  <a:pos x="61" y="86"/>
                </a:cxn>
                <a:cxn ang="0">
                  <a:pos x="52" y="89"/>
                </a:cxn>
                <a:cxn ang="0">
                  <a:pos x="43" y="92"/>
                </a:cxn>
                <a:cxn ang="0">
                  <a:pos x="34" y="92"/>
                </a:cxn>
                <a:cxn ang="0">
                  <a:pos x="25" y="92"/>
                </a:cxn>
                <a:cxn ang="0">
                  <a:pos x="19" y="89"/>
                </a:cxn>
                <a:cxn ang="0">
                  <a:pos x="7" y="83"/>
                </a:cxn>
                <a:cxn ang="0">
                  <a:pos x="0" y="115"/>
                </a:cxn>
              </a:cxnLst>
              <a:rect l="0" t="0" r="r" b="b"/>
              <a:pathLst>
                <a:path w="233" h="119">
                  <a:moveTo>
                    <a:pt x="0" y="115"/>
                  </a:moveTo>
                  <a:lnTo>
                    <a:pt x="7" y="118"/>
                  </a:lnTo>
                  <a:lnTo>
                    <a:pt x="19" y="118"/>
                  </a:lnTo>
                  <a:lnTo>
                    <a:pt x="28" y="118"/>
                  </a:lnTo>
                  <a:lnTo>
                    <a:pt x="40" y="118"/>
                  </a:lnTo>
                  <a:lnTo>
                    <a:pt x="49" y="111"/>
                  </a:lnTo>
                  <a:lnTo>
                    <a:pt x="58" y="108"/>
                  </a:lnTo>
                  <a:lnTo>
                    <a:pt x="65" y="105"/>
                  </a:lnTo>
                  <a:lnTo>
                    <a:pt x="73" y="95"/>
                  </a:lnTo>
                  <a:lnTo>
                    <a:pt x="76" y="86"/>
                  </a:lnTo>
                  <a:lnTo>
                    <a:pt x="83" y="79"/>
                  </a:lnTo>
                  <a:lnTo>
                    <a:pt x="86" y="73"/>
                  </a:lnTo>
                  <a:lnTo>
                    <a:pt x="95" y="58"/>
                  </a:lnTo>
                  <a:lnTo>
                    <a:pt x="110" y="45"/>
                  </a:lnTo>
                  <a:lnTo>
                    <a:pt x="116" y="39"/>
                  </a:lnTo>
                  <a:lnTo>
                    <a:pt x="131" y="32"/>
                  </a:lnTo>
                  <a:lnTo>
                    <a:pt x="146" y="26"/>
                  </a:lnTo>
                  <a:lnTo>
                    <a:pt x="156" y="23"/>
                  </a:lnTo>
                  <a:lnTo>
                    <a:pt x="164" y="23"/>
                  </a:lnTo>
                  <a:lnTo>
                    <a:pt x="177" y="23"/>
                  </a:lnTo>
                  <a:lnTo>
                    <a:pt x="192" y="26"/>
                  </a:lnTo>
                  <a:lnTo>
                    <a:pt x="207" y="32"/>
                  </a:lnTo>
                  <a:lnTo>
                    <a:pt x="217" y="42"/>
                  </a:lnTo>
                  <a:lnTo>
                    <a:pt x="220" y="48"/>
                  </a:lnTo>
                  <a:lnTo>
                    <a:pt x="232" y="16"/>
                  </a:lnTo>
                  <a:lnTo>
                    <a:pt x="222" y="10"/>
                  </a:lnTo>
                  <a:lnTo>
                    <a:pt x="210" y="4"/>
                  </a:lnTo>
                  <a:lnTo>
                    <a:pt x="195" y="4"/>
                  </a:lnTo>
                  <a:lnTo>
                    <a:pt x="183" y="0"/>
                  </a:lnTo>
                  <a:lnTo>
                    <a:pt x="167" y="0"/>
                  </a:lnTo>
                  <a:lnTo>
                    <a:pt x="156" y="4"/>
                  </a:lnTo>
                  <a:lnTo>
                    <a:pt x="141" y="10"/>
                  </a:lnTo>
                  <a:lnTo>
                    <a:pt x="131" y="16"/>
                  </a:lnTo>
                  <a:lnTo>
                    <a:pt x="126" y="20"/>
                  </a:lnTo>
                  <a:lnTo>
                    <a:pt x="110" y="32"/>
                  </a:lnTo>
                  <a:lnTo>
                    <a:pt x="101" y="45"/>
                  </a:lnTo>
                  <a:lnTo>
                    <a:pt x="88" y="58"/>
                  </a:lnTo>
                  <a:lnTo>
                    <a:pt x="80" y="70"/>
                  </a:lnTo>
                  <a:lnTo>
                    <a:pt x="73" y="79"/>
                  </a:lnTo>
                  <a:lnTo>
                    <a:pt x="61" y="86"/>
                  </a:lnTo>
                  <a:lnTo>
                    <a:pt x="52" y="89"/>
                  </a:lnTo>
                  <a:lnTo>
                    <a:pt x="43" y="92"/>
                  </a:lnTo>
                  <a:lnTo>
                    <a:pt x="34" y="92"/>
                  </a:lnTo>
                  <a:lnTo>
                    <a:pt x="25" y="92"/>
                  </a:lnTo>
                  <a:lnTo>
                    <a:pt x="19" y="89"/>
                  </a:lnTo>
                  <a:lnTo>
                    <a:pt x="7" y="83"/>
                  </a:lnTo>
                  <a:lnTo>
                    <a:pt x="0" y="11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ltGray">
            <a:xfrm>
              <a:off x="454" y="3914"/>
              <a:ext cx="232" cy="116"/>
            </a:xfrm>
            <a:custGeom>
              <a:avLst/>
              <a:gdLst/>
              <a:ahLst/>
              <a:cxnLst>
                <a:cxn ang="0">
                  <a:pos x="0" y="111"/>
                </a:cxn>
                <a:cxn ang="0">
                  <a:pos x="9" y="115"/>
                </a:cxn>
                <a:cxn ang="0">
                  <a:pos x="19" y="115"/>
                </a:cxn>
                <a:cxn ang="0">
                  <a:pos x="30" y="115"/>
                </a:cxn>
                <a:cxn ang="0">
                  <a:pos x="40" y="111"/>
                </a:cxn>
                <a:cxn ang="0">
                  <a:pos x="49" y="108"/>
                </a:cxn>
                <a:cxn ang="0">
                  <a:pos x="61" y="105"/>
                </a:cxn>
                <a:cxn ang="0">
                  <a:pos x="64" y="102"/>
                </a:cxn>
                <a:cxn ang="0">
                  <a:pos x="73" y="93"/>
                </a:cxn>
                <a:cxn ang="0">
                  <a:pos x="76" y="84"/>
                </a:cxn>
                <a:cxn ang="0">
                  <a:pos x="82" y="77"/>
                </a:cxn>
                <a:cxn ang="0">
                  <a:pos x="85" y="72"/>
                </a:cxn>
                <a:cxn ang="0">
                  <a:pos x="95" y="56"/>
                </a:cxn>
                <a:cxn ang="0">
                  <a:pos x="110" y="43"/>
                </a:cxn>
                <a:cxn ang="0">
                  <a:pos x="116" y="38"/>
                </a:cxn>
                <a:cxn ang="0">
                  <a:pos x="131" y="31"/>
                </a:cxn>
                <a:cxn ang="0">
                  <a:pos x="146" y="25"/>
                </a:cxn>
                <a:cxn ang="0">
                  <a:pos x="155" y="22"/>
                </a:cxn>
                <a:cxn ang="0">
                  <a:pos x="167" y="18"/>
                </a:cxn>
                <a:cxn ang="0">
                  <a:pos x="176" y="22"/>
                </a:cxn>
                <a:cxn ang="0">
                  <a:pos x="191" y="25"/>
                </a:cxn>
                <a:cxn ang="0">
                  <a:pos x="206" y="31"/>
                </a:cxn>
                <a:cxn ang="0">
                  <a:pos x="216" y="38"/>
                </a:cxn>
                <a:cxn ang="0">
                  <a:pos x="219" y="46"/>
                </a:cxn>
                <a:cxn ang="0">
                  <a:pos x="231" y="13"/>
                </a:cxn>
                <a:cxn ang="0">
                  <a:pos x="222" y="10"/>
                </a:cxn>
                <a:cxn ang="0">
                  <a:pos x="209" y="3"/>
                </a:cxn>
                <a:cxn ang="0">
                  <a:pos x="194" y="0"/>
                </a:cxn>
                <a:cxn ang="0">
                  <a:pos x="182" y="0"/>
                </a:cxn>
                <a:cxn ang="0">
                  <a:pos x="167" y="0"/>
                </a:cxn>
                <a:cxn ang="0">
                  <a:pos x="155" y="3"/>
                </a:cxn>
                <a:cxn ang="0">
                  <a:pos x="143" y="10"/>
                </a:cxn>
                <a:cxn ang="0">
                  <a:pos x="131" y="13"/>
                </a:cxn>
                <a:cxn ang="0">
                  <a:pos x="125" y="18"/>
                </a:cxn>
                <a:cxn ang="0">
                  <a:pos x="113" y="31"/>
                </a:cxn>
                <a:cxn ang="0">
                  <a:pos x="100" y="43"/>
                </a:cxn>
                <a:cxn ang="0">
                  <a:pos x="88" y="56"/>
                </a:cxn>
                <a:cxn ang="0">
                  <a:pos x="80" y="69"/>
                </a:cxn>
                <a:cxn ang="0">
                  <a:pos x="73" y="74"/>
                </a:cxn>
                <a:cxn ang="0">
                  <a:pos x="61" y="84"/>
                </a:cxn>
                <a:cxn ang="0">
                  <a:pos x="52" y="87"/>
                </a:cxn>
                <a:cxn ang="0">
                  <a:pos x="45" y="90"/>
                </a:cxn>
                <a:cxn ang="0">
                  <a:pos x="34" y="90"/>
                </a:cxn>
                <a:cxn ang="0">
                  <a:pos x="25" y="90"/>
                </a:cxn>
                <a:cxn ang="0">
                  <a:pos x="19" y="87"/>
                </a:cxn>
                <a:cxn ang="0">
                  <a:pos x="7" y="80"/>
                </a:cxn>
                <a:cxn ang="0">
                  <a:pos x="0" y="111"/>
                </a:cxn>
              </a:cxnLst>
              <a:rect l="0" t="0" r="r" b="b"/>
              <a:pathLst>
                <a:path w="232" h="116">
                  <a:moveTo>
                    <a:pt x="0" y="111"/>
                  </a:moveTo>
                  <a:lnTo>
                    <a:pt x="9" y="115"/>
                  </a:lnTo>
                  <a:lnTo>
                    <a:pt x="19" y="115"/>
                  </a:lnTo>
                  <a:lnTo>
                    <a:pt x="30" y="115"/>
                  </a:lnTo>
                  <a:lnTo>
                    <a:pt x="40" y="111"/>
                  </a:lnTo>
                  <a:lnTo>
                    <a:pt x="49" y="108"/>
                  </a:lnTo>
                  <a:lnTo>
                    <a:pt x="61" y="105"/>
                  </a:lnTo>
                  <a:lnTo>
                    <a:pt x="64" y="102"/>
                  </a:lnTo>
                  <a:lnTo>
                    <a:pt x="73" y="93"/>
                  </a:lnTo>
                  <a:lnTo>
                    <a:pt x="76" y="84"/>
                  </a:lnTo>
                  <a:lnTo>
                    <a:pt x="82" y="77"/>
                  </a:lnTo>
                  <a:lnTo>
                    <a:pt x="85" y="72"/>
                  </a:lnTo>
                  <a:lnTo>
                    <a:pt x="95" y="56"/>
                  </a:lnTo>
                  <a:lnTo>
                    <a:pt x="110" y="43"/>
                  </a:lnTo>
                  <a:lnTo>
                    <a:pt x="116" y="38"/>
                  </a:lnTo>
                  <a:lnTo>
                    <a:pt x="131" y="31"/>
                  </a:lnTo>
                  <a:lnTo>
                    <a:pt x="146" y="25"/>
                  </a:lnTo>
                  <a:lnTo>
                    <a:pt x="155" y="22"/>
                  </a:lnTo>
                  <a:lnTo>
                    <a:pt x="167" y="18"/>
                  </a:lnTo>
                  <a:lnTo>
                    <a:pt x="176" y="22"/>
                  </a:lnTo>
                  <a:lnTo>
                    <a:pt x="191" y="25"/>
                  </a:lnTo>
                  <a:lnTo>
                    <a:pt x="206" y="31"/>
                  </a:lnTo>
                  <a:lnTo>
                    <a:pt x="216" y="38"/>
                  </a:lnTo>
                  <a:lnTo>
                    <a:pt x="219" y="46"/>
                  </a:lnTo>
                  <a:lnTo>
                    <a:pt x="231" y="13"/>
                  </a:lnTo>
                  <a:lnTo>
                    <a:pt x="222" y="10"/>
                  </a:lnTo>
                  <a:lnTo>
                    <a:pt x="209" y="3"/>
                  </a:lnTo>
                  <a:lnTo>
                    <a:pt x="194" y="0"/>
                  </a:lnTo>
                  <a:lnTo>
                    <a:pt x="182" y="0"/>
                  </a:lnTo>
                  <a:lnTo>
                    <a:pt x="167" y="0"/>
                  </a:lnTo>
                  <a:lnTo>
                    <a:pt x="155" y="3"/>
                  </a:lnTo>
                  <a:lnTo>
                    <a:pt x="143" y="10"/>
                  </a:lnTo>
                  <a:lnTo>
                    <a:pt x="131" y="13"/>
                  </a:lnTo>
                  <a:lnTo>
                    <a:pt x="125" y="18"/>
                  </a:lnTo>
                  <a:lnTo>
                    <a:pt x="113" y="31"/>
                  </a:lnTo>
                  <a:lnTo>
                    <a:pt x="100" y="43"/>
                  </a:lnTo>
                  <a:lnTo>
                    <a:pt x="88" y="56"/>
                  </a:lnTo>
                  <a:lnTo>
                    <a:pt x="80" y="69"/>
                  </a:lnTo>
                  <a:lnTo>
                    <a:pt x="73" y="74"/>
                  </a:lnTo>
                  <a:lnTo>
                    <a:pt x="61" y="84"/>
                  </a:lnTo>
                  <a:lnTo>
                    <a:pt x="52" y="87"/>
                  </a:lnTo>
                  <a:lnTo>
                    <a:pt x="45" y="90"/>
                  </a:lnTo>
                  <a:lnTo>
                    <a:pt x="34" y="90"/>
                  </a:lnTo>
                  <a:lnTo>
                    <a:pt x="25" y="90"/>
                  </a:lnTo>
                  <a:lnTo>
                    <a:pt x="19" y="87"/>
                  </a:lnTo>
                  <a:lnTo>
                    <a:pt x="7" y="80"/>
                  </a:lnTo>
                  <a:lnTo>
                    <a:pt x="0" y="11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ltGray">
            <a:xfrm>
              <a:off x="5314" y="1011"/>
              <a:ext cx="233" cy="119"/>
            </a:xfrm>
            <a:custGeom>
              <a:avLst/>
              <a:gdLst/>
              <a:ahLst/>
              <a:cxnLst>
                <a:cxn ang="0">
                  <a:pos x="232" y="115"/>
                </a:cxn>
                <a:cxn ang="0">
                  <a:pos x="222" y="115"/>
                </a:cxn>
                <a:cxn ang="0">
                  <a:pos x="214" y="118"/>
                </a:cxn>
                <a:cxn ang="0">
                  <a:pos x="201" y="118"/>
                </a:cxn>
                <a:cxn ang="0">
                  <a:pos x="192" y="115"/>
                </a:cxn>
                <a:cxn ang="0">
                  <a:pos x="183" y="112"/>
                </a:cxn>
                <a:cxn ang="0">
                  <a:pos x="171" y="106"/>
                </a:cxn>
                <a:cxn ang="0">
                  <a:pos x="164" y="102"/>
                </a:cxn>
                <a:cxn ang="0">
                  <a:pos x="158" y="94"/>
                </a:cxn>
                <a:cxn ang="0">
                  <a:pos x="153" y="84"/>
                </a:cxn>
                <a:cxn ang="0">
                  <a:pos x="149" y="78"/>
                </a:cxn>
                <a:cxn ang="0">
                  <a:pos x="146" y="71"/>
                </a:cxn>
                <a:cxn ang="0">
                  <a:pos x="134" y="59"/>
                </a:cxn>
                <a:cxn ang="0">
                  <a:pos x="122" y="44"/>
                </a:cxn>
                <a:cxn ang="0">
                  <a:pos x="113" y="37"/>
                </a:cxn>
                <a:cxn ang="0">
                  <a:pos x="97" y="31"/>
                </a:cxn>
                <a:cxn ang="0">
                  <a:pos x="85" y="28"/>
                </a:cxn>
                <a:cxn ang="0">
                  <a:pos x="73" y="24"/>
                </a:cxn>
                <a:cxn ang="0">
                  <a:pos x="64" y="21"/>
                </a:cxn>
                <a:cxn ang="0">
                  <a:pos x="52" y="24"/>
                </a:cxn>
                <a:cxn ang="0">
                  <a:pos x="39" y="28"/>
                </a:cxn>
                <a:cxn ang="0">
                  <a:pos x="24" y="31"/>
                </a:cxn>
                <a:cxn ang="0">
                  <a:pos x="15" y="40"/>
                </a:cxn>
                <a:cxn ang="0">
                  <a:pos x="9" y="47"/>
                </a:cxn>
                <a:cxn ang="0">
                  <a:pos x="0" y="16"/>
                </a:cxn>
                <a:cxn ang="0">
                  <a:pos x="6" y="9"/>
                </a:cxn>
                <a:cxn ang="0">
                  <a:pos x="21" y="6"/>
                </a:cxn>
                <a:cxn ang="0">
                  <a:pos x="33" y="3"/>
                </a:cxn>
                <a:cxn ang="0">
                  <a:pos x="49" y="0"/>
                </a:cxn>
                <a:cxn ang="0">
                  <a:pos x="61" y="3"/>
                </a:cxn>
                <a:cxn ang="0">
                  <a:pos x="73" y="6"/>
                </a:cxn>
                <a:cxn ang="0">
                  <a:pos x="88" y="13"/>
                </a:cxn>
                <a:cxn ang="0">
                  <a:pos x="100" y="16"/>
                </a:cxn>
                <a:cxn ang="0">
                  <a:pos x="107" y="21"/>
                </a:cxn>
                <a:cxn ang="0">
                  <a:pos x="118" y="31"/>
                </a:cxn>
                <a:cxn ang="0">
                  <a:pos x="131" y="47"/>
                </a:cxn>
                <a:cxn ang="0">
                  <a:pos x="143" y="59"/>
                </a:cxn>
                <a:cxn ang="0">
                  <a:pos x="153" y="71"/>
                </a:cxn>
                <a:cxn ang="0">
                  <a:pos x="158" y="78"/>
                </a:cxn>
                <a:cxn ang="0">
                  <a:pos x="168" y="84"/>
                </a:cxn>
                <a:cxn ang="0">
                  <a:pos x="177" y="91"/>
                </a:cxn>
                <a:cxn ang="0">
                  <a:pos x="186" y="94"/>
                </a:cxn>
                <a:cxn ang="0">
                  <a:pos x="199" y="94"/>
                </a:cxn>
                <a:cxn ang="0">
                  <a:pos x="204" y="91"/>
                </a:cxn>
                <a:cxn ang="0">
                  <a:pos x="214" y="91"/>
                </a:cxn>
                <a:cxn ang="0">
                  <a:pos x="225" y="84"/>
                </a:cxn>
                <a:cxn ang="0">
                  <a:pos x="232" y="115"/>
                </a:cxn>
              </a:cxnLst>
              <a:rect l="0" t="0" r="r" b="b"/>
              <a:pathLst>
                <a:path w="233" h="119">
                  <a:moveTo>
                    <a:pt x="232" y="115"/>
                  </a:moveTo>
                  <a:lnTo>
                    <a:pt x="222" y="115"/>
                  </a:lnTo>
                  <a:lnTo>
                    <a:pt x="214" y="118"/>
                  </a:lnTo>
                  <a:lnTo>
                    <a:pt x="201" y="118"/>
                  </a:lnTo>
                  <a:lnTo>
                    <a:pt x="192" y="115"/>
                  </a:lnTo>
                  <a:lnTo>
                    <a:pt x="183" y="112"/>
                  </a:lnTo>
                  <a:lnTo>
                    <a:pt x="171" y="106"/>
                  </a:lnTo>
                  <a:lnTo>
                    <a:pt x="164" y="102"/>
                  </a:lnTo>
                  <a:lnTo>
                    <a:pt x="158" y="94"/>
                  </a:lnTo>
                  <a:lnTo>
                    <a:pt x="153" y="84"/>
                  </a:lnTo>
                  <a:lnTo>
                    <a:pt x="149" y="78"/>
                  </a:lnTo>
                  <a:lnTo>
                    <a:pt x="146" y="71"/>
                  </a:lnTo>
                  <a:lnTo>
                    <a:pt x="134" y="59"/>
                  </a:lnTo>
                  <a:lnTo>
                    <a:pt x="122" y="44"/>
                  </a:lnTo>
                  <a:lnTo>
                    <a:pt x="113" y="37"/>
                  </a:lnTo>
                  <a:lnTo>
                    <a:pt x="97" y="31"/>
                  </a:lnTo>
                  <a:lnTo>
                    <a:pt x="85" y="28"/>
                  </a:lnTo>
                  <a:lnTo>
                    <a:pt x="73" y="24"/>
                  </a:lnTo>
                  <a:lnTo>
                    <a:pt x="64" y="21"/>
                  </a:lnTo>
                  <a:lnTo>
                    <a:pt x="52" y="24"/>
                  </a:lnTo>
                  <a:lnTo>
                    <a:pt x="39" y="28"/>
                  </a:lnTo>
                  <a:lnTo>
                    <a:pt x="24" y="31"/>
                  </a:lnTo>
                  <a:lnTo>
                    <a:pt x="15" y="40"/>
                  </a:lnTo>
                  <a:lnTo>
                    <a:pt x="9" y="47"/>
                  </a:lnTo>
                  <a:lnTo>
                    <a:pt x="0" y="16"/>
                  </a:lnTo>
                  <a:lnTo>
                    <a:pt x="6" y="9"/>
                  </a:lnTo>
                  <a:lnTo>
                    <a:pt x="21" y="6"/>
                  </a:lnTo>
                  <a:lnTo>
                    <a:pt x="33" y="3"/>
                  </a:lnTo>
                  <a:lnTo>
                    <a:pt x="49" y="0"/>
                  </a:lnTo>
                  <a:lnTo>
                    <a:pt x="61" y="3"/>
                  </a:lnTo>
                  <a:lnTo>
                    <a:pt x="73" y="6"/>
                  </a:lnTo>
                  <a:lnTo>
                    <a:pt x="88" y="13"/>
                  </a:lnTo>
                  <a:lnTo>
                    <a:pt x="100" y="16"/>
                  </a:lnTo>
                  <a:lnTo>
                    <a:pt x="107" y="21"/>
                  </a:lnTo>
                  <a:lnTo>
                    <a:pt x="118" y="31"/>
                  </a:lnTo>
                  <a:lnTo>
                    <a:pt x="131" y="47"/>
                  </a:lnTo>
                  <a:lnTo>
                    <a:pt x="143" y="59"/>
                  </a:lnTo>
                  <a:lnTo>
                    <a:pt x="153" y="71"/>
                  </a:lnTo>
                  <a:lnTo>
                    <a:pt x="158" y="78"/>
                  </a:lnTo>
                  <a:lnTo>
                    <a:pt x="168" y="84"/>
                  </a:lnTo>
                  <a:lnTo>
                    <a:pt x="177" y="91"/>
                  </a:lnTo>
                  <a:lnTo>
                    <a:pt x="186" y="94"/>
                  </a:lnTo>
                  <a:lnTo>
                    <a:pt x="199" y="94"/>
                  </a:lnTo>
                  <a:lnTo>
                    <a:pt x="204" y="91"/>
                  </a:lnTo>
                  <a:lnTo>
                    <a:pt x="214" y="91"/>
                  </a:lnTo>
                  <a:lnTo>
                    <a:pt x="225" y="84"/>
                  </a:lnTo>
                  <a:lnTo>
                    <a:pt x="232" y="11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ltGray">
            <a:xfrm>
              <a:off x="1852" y="147"/>
              <a:ext cx="232" cy="114"/>
            </a:xfrm>
            <a:custGeom>
              <a:avLst/>
              <a:gdLst/>
              <a:ahLst/>
              <a:cxnLst>
                <a:cxn ang="0">
                  <a:pos x="231" y="110"/>
                </a:cxn>
                <a:cxn ang="0">
                  <a:pos x="221" y="113"/>
                </a:cxn>
                <a:cxn ang="0">
                  <a:pos x="213" y="113"/>
                </a:cxn>
                <a:cxn ang="0">
                  <a:pos x="201" y="113"/>
                </a:cxn>
                <a:cxn ang="0">
                  <a:pos x="191" y="113"/>
                </a:cxn>
                <a:cxn ang="0">
                  <a:pos x="183" y="110"/>
                </a:cxn>
                <a:cxn ang="0">
                  <a:pos x="170" y="104"/>
                </a:cxn>
                <a:cxn ang="0">
                  <a:pos x="167" y="102"/>
                </a:cxn>
                <a:cxn ang="0">
                  <a:pos x="158" y="92"/>
                </a:cxn>
                <a:cxn ang="0">
                  <a:pos x="155" y="82"/>
                </a:cxn>
                <a:cxn ang="0">
                  <a:pos x="148" y="77"/>
                </a:cxn>
                <a:cxn ang="0">
                  <a:pos x="145" y="71"/>
                </a:cxn>
                <a:cxn ang="0">
                  <a:pos x="133" y="56"/>
                </a:cxn>
                <a:cxn ang="0">
                  <a:pos x="122" y="43"/>
                </a:cxn>
                <a:cxn ang="0">
                  <a:pos x="112" y="36"/>
                </a:cxn>
                <a:cxn ang="0">
                  <a:pos x="100" y="31"/>
                </a:cxn>
                <a:cxn ang="0">
                  <a:pos x="85" y="25"/>
                </a:cxn>
                <a:cxn ang="0">
                  <a:pos x="76" y="21"/>
                </a:cxn>
                <a:cxn ang="0">
                  <a:pos x="64" y="21"/>
                </a:cxn>
                <a:cxn ang="0">
                  <a:pos x="54" y="21"/>
                </a:cxn>
                <a:cxn ang="0">
                  <a:pos x="39" y="25"/>
                </a:cxn>
                <a:cxn ang="0">
                  <a:pos x="24" y="31"/>
                </a:cxn>
                <a:cxn ang="0">
                  <a:pos x="15" y="36"/>
                </a:cxn>
                <a:cxn ang="0">
                  <a:pos x="9" y="46"/>
                </a:cxn>
                <a:cxn ang="0">
                  <a:pos x="0" y="15"/>
                </a:cxn>
                <a:cxn ang="0">
                  <a:pos x="9" y="10"/>
                </a:cxn>
                <a:cxn ang="0">
                  <a:pos x="21" y="3"/>
                </a:cxn>
                <a:cxn ang="0">
                  <a:pos x="33" y="0"/>
                </a:cxn>
                <a:cxn ang="0">
                  <a:pos x="48" y="0"/>
                </a:cxn>
                <a:cxn ang="0">
                  <a:pos x="64" y="0"/>
                </a:cxn>
                <a:cxn ang="0">
                  <a:pos x="72" y="3"/>
                </a:cxn>
                <a:cxn ang="0">
                  <a:pos x="87" y="10"/>
                </a:cxn>
                <a:cxn ang="0">
                  <a:pos x="100" y="15"/>
                </a:cxn>
                <a:cxn ang="0">
                  <a:pos x="106" y="18"/>
                </a:cxn>
                <a:cxn ang="0">
                  <a:pos x="118" y="31"/>
                </a:cxn>
                <a:cxn ang="0">
                  <a:pos x="130" y="43"/>
                </a:cxn>
                <a:cxn ang="0">
                  <a:pos x="143" y="58"/>
                </a:cxn>
                <a:cxn ang="0">
                  <a:pos x="152" y="67"/>
                </a:cxn>
                <a:cxn ang="0">
                  <a:pos x="158" y="77"/>
                </a:cxn>
                <a:cxn ang="0">
                  <a:pos x="167" y="82"/>
                </a:cxn>
                <a:cxn ang="0">
                  <a:pos x="179" y="86"/>
                </a:cxn>
                <a:cxn ang="0">
                  <a:pos x="185" y="89"/>
                </a:cxn>
                <a:cxn ang="0">
                  <a:pos x="198" y="89"/>
                </a:cxn>
                <a:cxn ang="0">
                  <a:pos x="206" y="89"/>
                </a:cxn>
                <a:cxn ang="0">
                  <a:pos x="213" y="86"/>
                </a:cxn>
                <a:cxn ang="0">
                  <a:pos x="224" y="79"/>
                </a:cxn>
                <a:cxn ang="0">
                  <a:pos x="231" y="110"/>
                </a:cxn>
              </a:cxnLst>
              <a:rect l="0" t="0" r="r" b="b"/>
              <a:pathLst>
                <a:path w="232" h="114">
                  <a:moveTo>
                    <a:pt x="231" y="110"/>
                  </a:moveTo>
                  <a:lnTo>
                    <a:pt x="221" y="113"/>
                  </a:lnTo>
                  <a:lnTo>
                    <a:pt x="213" y="113"/>
                  </a:lnTo>
                  <a:lnTo>
                    <a:pt x="201" y="113"/>
                  </a:lnTo>
                  <a:lnTo>
                    <a:pt x="191" y="113"/>
                  </a:lnTo>
                  <a:lnTo>
                    <a:pt x="183" y="110"/>
                  </a:lnTo>
                  <a:lnTo>
                    <a:pt x="170" y="104"/>
                  </a:lnTo>
                  <a:lnTo>
                    <a:pt x="167" y="102"/>
                  </a:lnTo>
                  <a:lnTo>
                    <a:pt x="158" y="92"/>
                  </a:lnTo>
                  <a:lnTo>
                    <a:pt x="155" y="82"/>
                  </a:lnTo>
                  <a:lnTo>
                    <a:pt x="148" y="77"/>
                  </a:lnTo>
                  <a:lnTo>
                    <a:pt x="145" y="71"/>
                  </a:lnTo>
                  <a:lnTo>
                    <a:pt x="133" y="56"/>
                  </a:lnTo>
                  <a:lnTo>
                    <a:pt x="122" y="43"/>
                  </a:lnTo>
                  <a:lnTo>
                    <a:pt x="112" y="36"/>
                  </a:lnTo>
                  <a:lnTo>
                    <a:pt x="100" y="31"/>
                  </a:lnTo>
                  <a:lnTo>
                    <a:pt x="85" y="25"/>
                  </a:lnTo>
                  <a:lnTo>
                    <a:pt x="76" y="21"/>
                  </a:lnTo>
                  <a:lnTo>
                    <a:pt x="64" y="21"/>
                  </a:lnTo>
                  <a:lnTo>
                    <a:pt x="54" y="21"/>
                  </a:lnTo>
                  <a:lnTo>
                    <a:pt x="39" y="25"/>
                  </a:lnTo>
                  <a:lnTo>
                    <a:pt x="24" y="31"/>
                  </a:lnTo>
                  <a:lnTo>
                    <a:pt x="15" y="36"/>
                  </a:lnTo>
                  <a:lnTo>
                    <a:pt x="9" y="46"/>
                  </a:lnTo>
                  <a:lnTo>
                    <a:pt x="0" y="15"/>
                  </a:lnTo>
                  <a:lnTo>
                    <a:pt x="9" y="10"/>
                  </a:lnTo>
                  <a:lnTo>
                    <a:pt x="21" y="3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4" y="0"/>
                  </a:lnTo>
                  <a:lnTo>
                    <a:pt x="72" y="3"/>
                  </a:lnTo>
                  <a:lnTo>
                    <a:pt x="87" y="10"/>
                  </a:lnTo>
                  <a:lnTo>
                    <a:pt x="100" y="15"/>
                  </a:lnTo>
                  <a:lnTo>
                    <a:pt x="106" y="18"/>
                  </a:lnTo>
                  <a:lnTo>
                    <a:pt x="118" y="31"/>
                  </a:lnTo>
                  <a:lnTo>
                    <a:pt x="130" y="43"/>
                  </a:lnTo>
                  <a:lnTo>
                    <a:pt x="143" y="58"/>
                  </a:lnTo>
                  <a:lnTo>
                    <a:pt x="152" y="67"/>
                  </a:lnTo>
                  <a:lnTo>
                    <a:pt x="158" y="77"/>
                  </a:lnTo>
                  <a:lnTo>
                    <a:pt x="167" y="82"/>
                  </a:lnTo>
                  <a:lnTo>
                    <a:pt x="179" y="86"/>
                  </a:lnTo>
                  <a:lnTo>
                    <a:pt x="185" y="89"/>
                  </a:lnTo>
                  <a:lnTo>
                    <a:pt x="198" y="89"/>
                  </a:lnTo>
                  <a:lnTo>
                    <a:pt x="206" y="89"/>
                  </a:lnTo>
                  <a:lnTo>
                    <a:pt x="213" y="86"/>
                  </a:lnTo>
                  <a:lnTo>
                    <a:pt x="224" y="79"/>
                  </a:lnTo>
                  <a:lnTo>
                    <a:pt x="231" y="11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ltGray">
            <a:xfrm>
              <a:off x="151" y="121"/>
              <a:ext cx="233" cy="120"/>
            </a:xfrm>
            <a:custGeom>
              <a:avLst/>
              <a:gdLst/>
              <a:ahLst/>
              <a:cxnLst>
                <a:cxn ang="0">
                  <a:pos x="232" y="116"/>
                </a:cxn>
                <a:cxn ang="0">
                  <a:pos x="223" y="116"/>
                </a:cxn>
                <a:cxn ang="0">
                  <a:pos x="214" y="119"/>
                </a:cxn>
                <a:cxn ang="0">
                  <a:pos x="204" y="119"/>
                </a:cxn>
                <a:cxn ang="0">
                  <a:pos x="193" y="116"/>
                </a:cxn>
                <a:cxn ang="0">
                  <a:pos x="183" y="112"/>
                </a:cxn>
                <a:cxn ang="0">
                  <a:pos x="174" y="106"/>
                </a:cxn>
                <a:cxn ang="0">
                  <a:pos x="168" y="103"/>
                </a:cxn>
                <a:cxn ang="0">
                  <a:pos x="158" y="94"/>
                </a:cxn>
                <a:cxn ang="0">
                  <a:pos x="156" y="85"/>
                </a:cxn>
                <a:cxn ang="0">
                  <a:pos x="150" y="78"/>
                </a:cxn>
                <a:cxn ang="0">
                  <a:pos x="147" y="72"/>
                </a:cxn>
                <a:cxn ang="0">
                  <a:pos x="137" y="60"/>
                </a:cxn>
                <a:cxn ang="0">
                  <a:pos x="122" y="44"/>
                </a:cxn>
                <a:cxn ang="0">
                  <a:pos x="116" y="38"/>
                </a:cxn>
                <a:cxn ang="0">
                  <a:pos x="101" y="31"/>
                </a:cxn>
                <a:cxn ang="0">
                  <a:pos x="86" y="25"/>
                </a:cxn>
                <a:cxn ang="0">
                  <a:pos x="76" y="22"/>
                </a:cxn>
                <a:cxn ang="0">
                  <a:pos x="67" y="22"/>
                </a:cxn>
                <a:cxn ang="0">
                  <a:pos x="55" y="22"/>
                </a:cxn>
                <a:cxn ang="0">
                  <a:pos x="40" y="28"/>
                </a:cxn>
                <a:cxn ang="0">
                  <a:pos x="25" y="31"/>
                </a:cxn>
                <a:cxn ang="0">
                  <a:pos x="18" y="41"/>
                </a:cxn>
                <a:cxn ang="0">
                  <a:pos x="12" y="47"/>
                </a:cxn>
                <a:cxn ang="0">
                  <a:pos x="0" y="16"/>
                </a:cxn>
                <a:cxn ang="0">
                  <a:pos x="10" y="10"/>
                </a:cxn>
                <a:cxn ang="0">
                  <a:pos x="21" y="7"/>
                </a:cxn>
                <a:cxn ang="0">
                  <a:pos x="36" y="3"/>
                </a:cxn>
                <a:cxn ang="0">
                  <a:pos x="49" y="0"/>
                </a:cxn>
                <a:cxn ang="0">
                  <a:pos x="64" y="3"/>
                </a:cxn>
                <a:cxn ang="0">
                  <a:pos x="76" y="7"/>
                </a:cxn>
                <a:cxn ang="0">
                  <a:pos x="89" y="13"/>
                </a:cxn>
                <a:cxn ang="0">
                  <a:pos x="101" y="16"/>
                </a:cxn>
                <a:cxn ang="0">
                  <a:pos x="107" y="22"/>
                </a:cxn>
                <a:cxn ang="0">
                  <a:pos x="119" y="31"/>
                </a:cxn>
                <a:cxn ang="0">
                  <a:pos x="132" y="47"/>
                </a:cxn>
                <a:cxn ang="0">
                  <a:pos x="143" y="60"/>
                </a:cxn>
                <a:cxn ang="0">
                  <a:pos x="153" y="72"/>
                </a:cxn>
                <a:cxn ang="0">
                  <a:pos x="158" y="78"/>
                </a:cxn>
                <a:cxn ang="0">
                  <a:pos x="171" y="85"/>
                </a:cxn>
                <a:cxn ang="0">
                  <a:pos x="180" y="91"/>
                </a:cxn>
                <a:cxn ang="0">
                  <a:pos x="189" y="94"/>
                </a:cxn>
                <a:cxn ang="0">
                  <a:pos x="199" y="94"/>
                </a:cxn>
                <a:cxn ang="0">
                  <a:pos x="208" y="91"/>
                </a:cxn>
                <a:cxn ang="0">
                  <a:pos x="214" y="91"/>
                </a:cxn>
                <a:cxn ang="0">
                  <a:pos x="226" y="85"/>
                </a:cxn>
                <a:cxn ang="0">
                  <a:pos x="232" y="116"/>
                </a:cxn>
              </a:cxnLst>
              <a:rect l="0" t="0" r="r" b="b"/>
              <a:pathLst>
                <a:path w="233" h="120">
                  <a:moveTo>
                    <a:pt x="232" y="116"/>
                  </a:moveTo>
                  <a:lnTo>
                    <a:pt x="223" y="116"/>
                  </a:lnTo>
                  <a:lnTo>
                    <a:pt x="214" y="119"/>
                  </a:lnTo>
                  <a:lnTo>
                    <a:pt x="204" y="119"/>
                  </a:lnTo>
                  <a:lnTo>
                    <a:pt x="193" y="116"/>
                  </a:lnTo>
                  <a:lnTo>
                    <a:pt x="183" y="112"/>
                  </a:lnTo>
                  <a:lnTo>
                    <a:pt x="174" y="106"/>
                  </a:lnTo>
                  <a:lnTo>
                    <a:pt x="168" y="103"/>
                  </a:lnTo>
                  <a:lnTo>
                    <a:pt x="158" y="94"/>
                  </a:lnTo>
                  <a:lnTo>
                    <a:pt x="156" y="85"/>
                  </a:lnTo>
                  <a:lnTo>
                    <a:pt x="150" y="78"/>
                  </a:lnTo>
                  <a:lnTo>
                    <a:pt x="147" y="72"/>
                  </a:lnTo>
                  <a:lnTo>
                    <a:pt x="137" y="60"/>
                  </a:lnTo>
                  <a:lnTo>
                    <a:pt x="122" y="44"/>
                  </a:lnTo>
                  <a:lnTo>
                    <a:pt x="116" y="38"/>
                  </a:lnTo>
                  <a:lnTo>
                    <a:pt x="101" y="31"/>
                  </a:lnTo>
                  <a:lnTo>
                    <a:pt x="86" y="25"/>
                  </a:lnTo>
                  <a:lnTo>
                    <a:pt x="76" y="22"/>
                  </a:lnTo>
                  <a:lnTo>
                    <a:pt x="67" y="22"/>
                  </a:lnTo>
                  <a:lnTo>
                    <a:pt x="55" y="22"/>
                  </a:lnTo>
                  <a:lnTo>
                    <a:pt x="40" y="28"/>
                  </a:lnTo>
                  <a:lnTo>
                    <a:pt x="25" y="31"/>
                  </a:lnTo>
                  <a:lnTo>
                    <a:pt x="18" y="41"/>
                  </a:lnTo>
                  <a:lnTo>
                    <a:pt x="12" y="47"/>
                  </a:lnTo>
                  <a:lnTo>
                    <a:pt x="0" y="16"/>
                  </a:lnTo>
                  <a:lnTo>
                    <a:pt x="10" y="10"/>
                  </a:lnTo>
                  <a:lnTo>
                    <a:pt x="21" y="7"/>
                  </a:lnTo>
                  <a:lnTo>
                    <a:pt x="36" y="3"/>
                  </a:lnTo>
                  <a:lnTo>
                    <a:pt x="49" y="0"/>
                  </a:lnTo>
                  <a:lnTo>
                    <a:pt x="64" y="3"/>
                  </a:lnTo>
                  <a:lnTo>
                    <a:pt x="76" y="7"/>
                  </a:lnTo>
                  <a:lnTo>
                    <a:pt x="89" y="13"/>
                  </a:lnTo>
                  <a:lnTo>
                    <a:pt x="101" y="16"/>
                  </a:lnTo>
                  <a:lnTo>
                    <a:pt x="107" y="22"/>
                  </a:lnTo>
                  <a:lnTo>
                    <a:pt x="119" y="31"/>
                  </a:lnTo>
                  <a:lnTo>
                    <a:pt x="132" y="47"/>
                  </a:lnTo>
                  <a:lnTo>
                    <a:pt x="143" y="60"/>
                  </a:lnTo>
                  <a:lnTo>
                    <a:pt x="153" y="72"/>
                  </a:lnTo>
                  <a:lnTo>
                    <a:pt x="158" y="78"/>
                  </a:lnTo>
                  <a:lnTo>
                    <a:pt x="171" y="85"/>
                  </a:lnTo>
                  <a:lnTo>
                    <a:pt x="180" y="91"/>
                  </a:lnTo>
                  <a:lnTo>
                    <a:pt x="189" y="94"/>
                  </a:lnTo>
                  <a:lnTo>
                    <a:pt x="199" y="94"/>
                  </a:lnTo>
                  <a:lnTo>
                    <a:pt x="208" y="91"/>
                  </a:lnTo>
                  <a:lnTo>
                    <a:pt x="214" y="91"/>
                  </a:lnTo>
                  <a:lnTo>
                    <a:pt x="226" y="85"/>
                  </a:lnTo>
                  <a:lnTo>
                    <a:pt x="232" y="11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ltGray">
            <a:xfrm>
              <a:off x="1756" y="3890"/>
              <a:ext cx="228" cy="116"/>
            </a:xfrm>
            <a:custGeom>
              <a:avLst/>
              <a:gdLst/>
              <a:ahLst/>
              <a:cxnLst>
                <a:cxn ang="0">
                  <a:pos x="227" y="112"/>
                </a:cxn>
                <a:cxn ang="0">
                  <a:pos x="220" y="115"/>
                </a:cxn>
                <a:cxn ang="0">
                  <a:pos x="209" y="115"/>
                </a:cxn>
                <a:cxn ang="0">
                  <a:pos x="200" y="115"/>
                </a:cxn>
                <a:cxn ang="0">
                  <a:pos x="187" y="112"/>
                </a:cxn>
                <a:cxn ang="0">
                  <a:pos x="179" y="108"/>
                </a:cxn>
                <a:cxn ang="0">
                  <a:pos x="169" y="105"/>
                </a:cxn>
                <a:cxn ang="0">
                  <a:pos x="164" y="100"/>
                </a:cxn>
                <a:cxn ang="0">
                  <a:pos x="157" y="90"/>
                </a:cxn>
                <a:cxn ang="0">
                  <a:pos x="151" y="84"/>
                </a:cxn>
                <a:cxn ang="0">
                  <a:pos x="148" y="77"/>
                </a:cxn>
                <a:cxn ang="0">
                  <a:pos x="145" y="72"/>
                </a:cxn>
                <a:cxn ang="0">
                  <a:pos x="133" y="56"/>
                </a:cxn>
                <a:cxn ang="0">
                  <a:pos x="118" y="41"/>
                </a:cxn>
                <a:cxn ang="0">
                  <a:pos x="112" y="35"/>
                </a:cxn>
                <a:cxn ang="0">
                  <a:pos x="96" y="31"/>
                </a:cxn>
                <a:cxn ang="0">
                  <a:pos x="84" y="25"/>
                </a:cxn>
                <a:cxn ang="0">
                  <a:pos x="73" y="22"/>
                </a:cxn>
                <a:cxn ang="0">
                  <a:pos x="63" y="19"/>
                </a:cxn>
                <a:cxn ang="0">
                  <a:pos x="51" y="22"/>
                </a:cxn>
                <a:cxn ang="0">
                  <a:pos x="36" y="25"/>
                </a:cxn>
                <a:cxn ang="0">
                  <a:pos x="21" y="31"/>
                </a:cxn>
                <a:cxn ang="0">
                  <a:pos x="15" y="38"/>
                </a:cxn>
                <a:cxn ang="0">
                  <a:pos x="9" y="43"/>
                </a:cxn>
                <a:cxn ang="0">
                  <a:pos x="0" y="13"/>
                </a:cxn>
                <a:cxn ang="0">
                  <a:pos x="6" y="10"/>
                </a:cxn>
                <a:cxn ang="0">
                  <a:pos x="21" y="4"/>
                </a:cxn>
                <a:cxn ang="0">
                  <a:pos x="33" y="0"/>
                </a:cxn>
                <a:cxn ang="0">
                  <a:pos x="48" y="0"/>
                </a:cxn>
                <a:cxn ang="0">
                  <a:pos x="61" y="0"/>
                </a:cxn>
                <a:cxn ang="0">
                  <a:pos x="73" y="4"/>
                </a:cxn>
                <a:cxn ang="0">
                  <a:pos x="88" y="10"/>
                </a:cxn>
                <a:cxn ang="0">
                  <a:pos x="96" y="13"/>
                </a:cxn>
                <a:cxn ang="0">
                  <a:pos x="103" y="19"/>
                </a:cxn>
                <a:cxn ang="0">
                  <a:pos x="118" y="31"/>
                </a:cxn>
                <a:cxn ang="0">
                  <a:pos x="130" y="43"/>
                </a:cxn>
                <a:cxn ang="0">
                  <a:pos x="139" y="56"/>
                </a:cxn>
                <a:cxn ang="0">
                  <a:pos x="148" y="69"/>
                </a:cxn>
                <a:cxn ang="0">
                  <a:pos x="157" y="74"/>
                </a:cxn>
                <a:cxn ang="0">
                  <a:pos x="166" y="84"/>
                </a:cxn>
                <a:cxn ang="0">
                  <a:pos x="175" y="87"/>
                </a:cxn>
                <a:cxn ang="0">
                  <a:pos x="184" y="90"/>
                </a:cxn>
                <a:cxn ang="0">
                  <a:pos x="194" y="90"/>
                </a:cxn>
                <a:cxn ang="0">
                  <a:pos x="202" y="90"/>
                </a:cxn>
                <a:cxn ang="0">
                  <a:pos x="209" y="87"/>
                </a:cxn>
                <a:cxn ang="0">
                  <a:pos x="220" y="81"/>
                </a:cxn>
                <a:cxn ang="0">
                  <a:pos x="227" y="112"/>
                </a:cxn>
              </a:cxnLst>
              <a:rect l="0" t="0" r="r" b="b"/>
              <a:pathLst>
                <a:path w="228" h="116">
                  <a:moveTo>
                    <a:pt x="227" y="112"/>
                  </a:moveTo>
                  <a:lnTo>
                    <a:pt x="220" y="115"/>
                  </a:lnTo>
                  <a:lnTo>
                    <a:pt x="209" y="115"/>
                  </a:lnTo>
                  <a:lnTo>
                    <a:pt x="200" y="115"/>
                  </a:lnTo>
                  <a:lnTo>
                    <a:pt x="187" y="112"/>
                  </a:lnTo>
                  <a:lnTo>
                    <a:pt x="179" y="108"/>
                  </a:lnTo>
                  <a:lnTo>
                    <a:pt x="169" y="105"/>
                  </a:lnTo>
                  <a:lnTo>
                    <a:pt x="164" y="100"/>
                  </a:lnTo>
                  <a:lnTo>
                    <a:pt x="157" y="90"/>
                  </a:lnTo>
                  <a:lnTo>
                    <a:pt x="151" y="84"/>
                  </a:lnTo>
                  <a:lnTo>
                    <a:pt x="148" y="77"/>
                  </a:lnTo>
                  <a:lnTo>
                    <a:pt x="145" y="72"/>
                  </a:lnTo>
                  <a:lnTo>
                    <a:pt x="133" y="56"/>
                  </a:lnTo>
                  <a:lnTo>
                    <a:pt x="118" y="41"/>
                  </a:lnTo>
                  <a:lnTo>
                    <a:pt x="112" y="35"/>
                  </a:lnTo>
                  <a:lnTo>
                    <a:pt x="96" y="31"/>
                  </a:lnTo>
                  <a:lnTo>
                    <a:pt x="84" y="25"/>
                  </a:lnTo>
                  <a:lnTo>
                    <a:pt x="73" y="22"/>
                  </a:lnTo>
                  <a:lnTo>
                    <a:pt x="63" y="19"/>
                  </a:lnTo>
                  <a:lnTo>
                    <a:pt x="51" y="22"/>
                  </a:lnTo>
                  <a:lnTo>
                    <a:pt x="36" y="25"/>
                  </a:lnTo>
                  <a:lnTo>
                    <a:pt x="21" y="31"/>
                  </a:lnTo>
                  <a:lnTo>
                    <a:pt x="15" y="38"/>
                  </a:lnTo>
                  <a:lnTo>
                    <a:pt x="9" y="43"/>
                  </a:lnTo>
                  <a:lnTo>
                    <a:pt x="0" y="13"/>
                  </a:lnTo>
                  <a:lnTo>
                    <a:pt x="6" y="10"/>
                  </a:lnTo>
                  <a:lnTo>
                    <a:pt x="21" y="4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1" y="0"/>
                  </a:lnTo>
                  <a:lnTo>
                    <a:pt x="73" y="4"/>
                  </a:lnTo>
                  <a:lnTo>
                    <a:pt x="88" y="10"/>
                  </a:lnTo>
                  <a:lnTo>
                    <a:pt x="96" y="13"/>
                  </a:lnTo>
                  <a:lnTo>
                    <a:pt x="103" y="19"/>
                  </a:lnTo>
                  <a:lnTo>
                    <a:pt x="118" y="31"/>
                  </a:lnTo>
                  <a:lnTo>
                    <a:pt x="130" y="43"/>
                  </a:lnTo>
                  <a:lnTo>
                    <a:pt x="139" y="56"/>
                  </a:lnTo>
                  <a:lnTo>
                    <a:pt x="148" y="69"/>
                  </a:lnTo>
                  <a:lnTo>
                    <a:pt x="157" y="74"/>
                  </a:lnTo>
                  <a:lnTo>
                    <a:pt x="166" y="84"/>
                  </a:lnTo>
                  <a:lnTo>
                    <a:pt x="175" y="87"/>
                  </a:lnTo>
                  <a:lnTo>
                    <a:pt x="184" y="90"/>
                  </a:lnTo>
                  <a:lnTo>
                    <a:pt x="194" y="90"/>
                  </a:lnTo>
                  <a:lnTo>
                    <a:pt x="202" y="90"/>
                  </a:lnTo>
                  <a:lnTo>
                    <a:pt x="209" y="87"/>
                  </a:lnTo>
                  <a:lnTo>
                    <a:pt x="220" y="81"/>
                  </a:lnTo>
                  <a:lnTo>
                    <a:pt x="227" y="112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ltGray">
            <a:xfrm>
              <a:off x="5489" y="3411"/>
              <a:ext cx="228" cy="116"/>
            </a:xfrm>
            <a:custGeom>
              <a:avLst/>
              <a:gdLst/>
              <a:ahLst/>
              <a:cxnLst>
                <a:cxn ang="0">
                  <a:pos x="227" y="3"/>
                </a:cxn>
                <a:cxn ang="0">
                  <a:pos x="220" y="3"/>
                </a:cxn>
                <a:cxn ang="0">
                  <a:pos x="209" y="0"/>
                </a:cxn>
                <a:cxn ang="0">
                  <a:pos x="200" y="0"/>
                </a:cxn>
                <a:cxn ang="0">
                  <a:pos x="190" y="3"/>
                </a:cxn>
                <a:cxn ang="0">
                  <a:pos x="179" y="6"/>
                </a:cxn>
                <a:cxn ang="0">
                  <a:pos x="169" y="9"/>
                </a:cxn>
                <a:cxn ang="0">
                  <a:pos x="164" y="16"/>
                </a:cxn>
                <a:cxn ang="0">
                  <a:pos x="157" y="24"/>
                </a:cxn>
                <a:cxn ang="0">
                  <a:pos x="151" y="34"/>
                </a:cxn>
                <a:cxn ang="0">
                  <a:pos x="148" y="40"/>
                </a:cxn>
                <a:cxn ang="0">
                  <a:pos x="145" y="47"/>
                </a:cxn>
                <a:cxn ang="0">
                  <a:pos x="133" y="58"/>
                </a:cxn>
                <a:cxn ang="0">
                  <a:pos x="118" y="74"/>
                </a:cxn>
                <a:cxn ang="0">
                  <a:pos x="112" y="78"/>
                </a:cxn>
                <a:cxn ang="0">
                  <a:pos x="96" y="87"/>
                </a:cxn>
                <a:cxn ang="0">
                  <a:pos x="84" y="90"/>
                </a:cxn>
                <a:cxn ang="0">
                  <a:pos x="73" y="94"/>
                </a:cxn>
                <a:cxn ang="0">
                  <a:pos x="63" y="96"/>
                </a:cxn>
                <a:cxn ang="0">
                  <a:pos x="51" y="94"/>
                </a:cxn>
                <a:cxn ang="0">
                  <a:pos x="36" y="90"/>
                </a:cxn>
                <a:cxn ang="0">
                  <a:pos x="21" y="84"/>
                </a:cxn>
                <a:cxn ang="0">
                  <a:pos x="15" y="78"/>
                </a:cxn>
                <a:cxn ang="0">
                  <a:pos x="9" y="71"/>
                </a:cxn>
                <a:cxn ang="0">
                  <a:pos x="0" y="102"/>
                </a:cxn>
                <a:cxn ang="0">
                  <a:pos x="6" y="109"/>
                </a:cxn>
                <a:cxn ang="0">
                  <a:pos x="18" y="112"/>
                </a:cxn>
                <a:cxn ang="0">
                  <a:pos x="33" y="115"/>
                </a:cxn>
                <a:cxn ang="0">
                  <a:pos x="48" y="115"/>
                </a:cxn>
                <a:cxn ang="0">
                  <a:pos x="61" y="115"/>
                </a:cxn>
                <a:cxn ang="0">
                  <a:pos x="73" y="112"/>
                </a:cxn>
                <a:cxn ang="0">
                  <a:pos x="88" y="109"/>
                </a:cxn>
                <a:cxn ang="0">
                  <a:pos x="96" y="102"/>
                </a:cxn>
                <a:cxn ang="0">
                  <a:pos x="103" y="96"/>
                </a:cxn>
                <a:cxn ang="0">
                  <a:pos x="118" y="84"/>
                </a:cxn>
                <a:cxn ang="0">
                  <a:pos x="130" y="71"/>
                </a:cxn>
                <a:cxn ang="0">
                  <a:pos x="139" y="58"/>
                </a:cxn>
                <a:cxn ang="0">
                  <a:pos x="148" y="47"/>
                </a:cxn>
                <a:cxn ang="0">
                  <a:pos x="157" y="40"/>
                </a:cxn>
                <a:cxn ang="0">
                  <a:pos x="166" y="34"/>
                </a:cxn>
                <a:cxn ang="0">
                  <a:pos x="175" y="27"/>
                </a:cxn>
                <a:cxn ang="0">
                  <a:pos x="184" y="24"/>
                </a:cxn>
                <a:cxn ang="0">
                  <a:pos x="194" y="24"/>
                </a:cxn>
                <a:cxn ang="0">
                  <a:pos x="202" y="24"/>
                </a:cxn>
                <a:cxn ang="0">
                  <a:pos x="209" y="27"/>
                </a:cxn>
                <a:cxn ang="0">
                  <a:pos x="220" y="34"/>
                </a:cxn>
                <a:cxn ang="0">
                  <a:pos x="227" y="3"/>
                </a:cxn>
              </a:cxnLst>
              <a:rect l="0" t="0" r="r" b="b"/>
              <a:pathLst>
                <a:path w="228" h="116">
                  <a:moveTo>
                    <a:pt x="227" y="3"/>
                  </a:moveTo>
                  <a:lnTo>
                    <a:pt x="220" y="3"/>
                  </a:lnTo>
                  <a:lnTo>
                    <a:pt x="209" y="0"/>
                  </a:lnTo>
                  <a:lnTo>
                    <a:pt x="200" y="0"/>
                  </a:lnTo>
                  <a:lnTo>
                    <a:pt x="190" y="3"/>
                  </a:lnTo>
                  <a:lnTo>
                    <a:pt x="179" y="6"/>
                  </a:lnTo>
                  <a:lnTo>
                    <a:pt x="169" y="9"/>
                  </a:lnTo>
                  <a:lnTo>
                    <a:pt x="164" y="16"/>
                  </a:lnTo>
                  <a:lnTo>
                    <a:pt x="157" y="24"/>
                  </a:lnTo>
                  <a:lnTo>
                    <a:pt x="151" y="34"/>
                  </a:lnTo>
                  <a:lnTo>
                    <a:pt x="148" y="40"/>
                  </a:lnTo>
                  <a:lnTo>
                    <a:pt x="145" y="47"/>
                  </a:lnTo>
                  <a:lnTo>
                    <a:pt x="133" y="58"/>
                  </a:lnTo>
                  <a:lnTo>
                    <a:pt x="118" y="74"/>
                  </a:lnTo>
                  <a:lnTo>
                    <a:pt x="112" y="78"/>
                  </a:lnTo>
                  <a:lnTo>
                    <a:pt x="96" y="87"/>
                  </a:lnTo>
                  <a:lnTo>
                    <a:pt x="84" y="90"/>
                  </a:lnTo>
                  <a:lnTo>
                    <a:pt x="73" y="94"/>
                  </a:lnTo>
                  <a:lnTo>
                    <a:pt x="63" y="96"/>
                  </a:lnTo>
                  <a:lnTo>
                    <a:pt x="51" y="94"/>
                  </a:lnTo>
                  <a:lnTo>
                    <a:pt x="36" y="90"/>
                  </a:lnTo>
                  <a:lnTo>
                    <a:pt x="21" y="84"/>
                  </a:lnTo>
                  <a:lnTo>
                    <a:pt x="15" y="78"/>
                  </a:lnTo>
                  <a:lnTo>
                    <a:pt x="9" y="71"/>
                  </a:lnTo>
                  <a:lnTo>
                    <a:pt x="0" y="102"/>
                  </a:lnTo>
                  <a:lnTo>
                    <a:pt x="6" y="109"/>
                  </a:lnTo>
                  <a:lnTo>
                    <a:pt x="18" y="112"/>
                  </a:lnTo>
                  <a:lnTo>
                    <a:pt x="33" y="115"/>
                  </a:lnTo>
                  <a:lnTo>
                    <a:pt x="48" y="115"/>
                  </a:lnTo>
                  <a:lnTo>
                    <a:pt x="61" y="115"/>
                  </a:lnTo>
                  <a:lnTo>
                    <a:pt x="73" y="112"/>
                  </a:lnTo>
                  <a:lnTo>
                    <a:pt x="88" y="109"/>
                  </a:lnTo>
                  <a:lnTo>
                    <a:pt x="96" y="102"/>
                  </a:lnTo>
                  <a:lnTo>
                    <a:pt x="103" y="96"/>
                  </a:lnTo>
                  <a:lnTo>
                    <a:pt x="118" y="84"/>
                  </a:lnTo>
                  <a:lnTo>
                    <a:pt x="130" y="71"/>
                  </a:lnTo>
                  <a:lnTo>
                    <a:pt x="139" y="58"/>
                  </a:lnTo>
                  <a:lnTo>
                    <a:pt x="148" y="47"/>
                  </a:lnTo>
                  <a:lnTo>
                    <a:pt x="157" y="40"/>
                  </a:lnTo>
                  <a:lnTo>
                    <a:pt x="166" y="34"/>
                  </a:lnTo>
                  <a:lnTo>
                    <a:pt x="175" y="27"/>
                  </a:lnTo>
                  <a:lnTo>
                    <a:pt x="184" y="24"/>
                  </a:lnTo>
                  <a:lnTo>
                    <a:pt x="194" y="24"/>
                  </a:lnTo>
                  <a:lnTo>
                    <a:pt x="202" y="24"/>
                  </a:lnTo>
                  <a:lnTo>
                    <a:pt x="209" y="27"/>
                  </a:lnTo>
                  <a:lnTo>
                    <a:pt x="220" y="34"/>
                  </a:lnTo>
                  <a:lnTo>
                    <a:pt x="227" y="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ltGray">
            <a:xfrm>
              <a:off x="5442" y="2855"/>
              <a:ext cx="66" cy="6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39"/>
                </a:cxn>
                <a:cxn ang="0">
                  <a:pos x="41" y="60"/>
                </a:cxn>
                <a:cxn ang="0">
                  <a:pos x="65" y="20"/>
                </a:cxn>
                <a:cxn ang="0">
                  <a:pos x="21" y="0"/>
                </a:cxn>
              </a:cxnLst>
              <a:rect l="0" t="0" r="r" b="b"/>
              <a:pathLst>
                <a:path w="66" h="61">
                  <a:moveTo>
                    <a:pt x="21" y="0"/>
                  </a:moveTo>
                  <a:lnTo>
                    <a:pt x="0" y="39"/>
                  </a:lnTo>
                  <a:lnTo>
                    <a:pt x="41" y="60"/>
                  </a:lnTo>
                  <a:lnTo>
                    <a:pt x="65" y="20"/>
                  </a:lnTo>
                  <a:lnTo>
                    <a:pt x="21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ltGray">
            <a:xfrm>
              <a:off x="3764" y="4046"/>
              <a:ext cx="61" cy="6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44"/>
                </a:cxn>
                <a:cxn ang="0">
                  <a:pos x="40" y="64"/>
                </a:cxn>
                <a:cxn ang="0">
                  <a:pos x="60" y="20"/>
                </a:cxn>
                <a:cxn ang="0">
                  <a:pos x="20" y="0"/>
                </a:cxn>
              </a:cxnLst>
              <a:rect l="0" t="0" r="r" b="b"/>
              <a:pathLst>
                <a:path w="61" h="65">
                  <a:moveTo>
                    <a:pt x="20" y="0"/>
                  </a:moveTo>
                  <a:lnTo>
                    <a:pt x="0" y="44"/>
                  </a:lnTo>
                  <a:lnTo>
                    <a:pt x="40" y="64"/>
                  </a:lnTo>
                  <a:lnTo>
                    <a:pt x="60" y="20"/>
                  </a:lnTo>
                  <a:lnTo>
                    <a:pt x="2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ltGray">
            <a:xfrm>
              <a:off x="500" y="541"/>
              <a:ext cx="57" cy="6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44"/>
                </a:cxn>
                <a:cxn ang="0">
                  <a:pos x="38" y="64"/>
                </a:cxn>
                <a:cxn ang="0">
                  <a:pos x="56" y="23"/>
                </a:cxn>
                <a:cxn ang="0">
                  <a:pos x="18" y="0"/>
                </a:cxn>
              </a:cxnLst>
              <a:rect l="0" t="0" r="r" b="b"/>
              <a:pathLst>
                <a:path w="57" h="65">
                  <a:moveTo>
                    <a:pt x="18" y="0"/>
                  </a:moveTo>
                  <a:lnTo>
                    <a:pt x="0" y="44"/>
                  </a:lnTo>
                  <a:lnTo>
                    <a:pt x="38" y="64"/>
                  </a:lnTo>
                  <a:lnTo>
                    <a:pt x="56" y="23"/>
                  </a:lnTo>
                  <a:lnTo>
                    <a:pt x="1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ltGray">
            <a:xfrm>
              <a:off x="2644" y="186"/>
              <a:ext cx="57" cy="10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01"/>
                </a:cxn>
                <a:cxn ang="0">
                  <a:pos x="56" y="49"/>
                </a:cxn>
                <a:cxn ang="0">
                  <a:pos x="16" y="0"/>
                </a:cxn>
              </a:cxnLst>
              <a:rect l="0" t="0" r="r" b="b"/>
              <a:pathLst>
                <a:path w="57" h="102">
                  <a:moveTo>
                    <a:pt x="16" y="0"/>
                  </a:moveTo>
                  <a:lnTo>
                    <a:pt x="0" y="101"/>
                  </a:lnTo>
                  <a:lnTo>
                    <a:pt x="56" y="49"/>
                  </a:lnTo>
                  <a:lnTo>
                    <a:pt x="16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ltGray">
            <a:xfrm>
              <a:off x="5673" y="2034"/>
              <a:ext cx="58" cy="10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01"/>
                </a:cxn>
                <a:cxn ang="0">
                  <a:pos x="57" y="49"/>
                </a:cxn>
                <a:cxn ang="0">
                  <a:pos x="16" y="0"/>
                </a:cxn>
              </a:cxnLst>
              <a:rect l="0" t="0" r="r" b="b"/>
              <a:pathLst>
                <a:path w="58" h="102">
                  <a:moveTo>
                    <a:pt x="16" y="0"/>
                  </a:moveTo>
                  <a:lnTo>
                    <a:pt x="0" y="101"/>
                  </a:lnTo>
                  <a:lnTo>
                    <a:pt x="57" y="49"/>
                  </a:lnTo>
                  <a:lnTo>
                    <a:pt x="16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ltGray">
            <a:xfrm>
              <a:off x="3478" y="3974"/>
              <a:ext cx="59" cy="10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03"/>
                </a:cxn>
                <a:cxn ang="0">
                  <a:pos x="58" y="50"/>
                </a:cxn>
                <a:cxn ang="0">
                  <a:pos x="16" y="0"/>
                </a:cxn>
              </a:cxnLst>
              <a:rect l="0" t="0" r="r" b="b"/>
              <a:pathLst>
                <a:path w="59" h="104">
                  <a:moveTo>
                    <a:pt x="16" y="0"/>
                  </a:moveTo>
                  <a:lnTo>
                    <a:pt x="0" y="103"/>
                  </a:lnTo>
                  <a:lnTo>
                    <a:pt x="58" y="50"/>
                  </a:lnTo>
                  <a:lnTo>
                    <a:pt x="16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ltGray">
            <a:xfrm>
              <a:off x="426" y="4149"/>
              <a:ext cx="56" cy="10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01"/>
                </a:cxn>
                <a:cxn ang="0">
                  <a:pos x="55" y="49"/>
                </a:cxn>
                <a:cxn ang="0">
                  <a:pos x="14" y="0"/>
                </a:cxn>
              </a:cxnLst>
              <a:rect l="0" t="0" r="r" b="b"/>
              <a:pathLst>
                <a:path w="56" h="102">
                  <a:moveTo>
                    <a:pt x="14" y="0"/>
                  </a:moveTo>
                  <a:lnTo>
                    <a:pt x="0" y="101"/>
                  </a:lnTo>
                  <a:lnTo>
                    <a:pt x="55" y="49"/>
                  </a:lnTo>
                  <a:lnTo>
                    <a:pt x="14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ltGray">
            <a:xfrm>
              <a:off x="1604" y="4043"/>
              <a:ext cx="57" cy="102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0" y="0"/>
                </a:cxn>
                <a:cxn ang="0">
                  <a:pos x="56" y="51"/>
                </a:cxn>
                <a:cxn ang="0">
                  <a:pos x="16" y="101"/>
                </a:cxn>
              </a:cxnLst>
              <a:rect l="0" t="0" r="r" b="b"/>
              <a:pathLst>
                <a:path w="57" h="102">
                  <a:moveTo>
                    <a:pt x="16" y="101"/>
                  </a:moveTo>
                  <a:lnTo>
                    <a:pt x="0" y="0"/>
                  </a:lnTo>
                  <a:lnTo>
                    <a:pt x="56" y="51"/>
                  </a:lnTo>
                  <a:lnTo>
                    <a:pt x="16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ltGray">
            <a:xfrm>
              <a:off x="5453" y="1573"/>
              <a:ext cx="46" cy="88"/>
            </a:xfrm>
            <a:custGeom>
              <a:avLst/>
              <a:gdLst/>
              <a:ahLst/>
              <a:cxnLst>
                <a:cxn ang="0">
                  <a:pos x="27" y="87"/>
                </a:cxn>
                <a:cxn ang="0">
                  <a:pos x="45" y="46"/>
                </a:cxn>
                <a:cxn ang="0">
                  <a:pos x="18" y="0"/>
                </a:cxn>
                <a:cxn ang="0">
                  <a:pos x="0" y="49"/>
                </a:cxn>
                <a:cxn ang="0">
                  <a:pos x="27" y="87"/>
                </a:cxn>
              </a:cxnLst>
              <a:rect l="0" t="0" r="r" b="b"/>
              <a:pathLst>
                <a:path w="46" h="88">
                  <a:moveTo>
                    <a:pt x="27" y="87"/>
                  </a:moveTo>
                  <a:lnTo>
                    <a:pt x="45" y="46"/>
                  </a:lnTo>
                  <a:lnTo>
                    <a:pt x="18" y="0"/>
                  </a:lnTo>
                  <a:lnTo>
                    <a:pt x="0" y="49"/>
                  </a:lnTo>
                  <a:lnTo>
                    <a:pt x="27" y="87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ltGray">
            <a:xfrm>
              <a:off x="5571" y="3729"/>
              <a:ext cx="47" cy="85"/>
            </a:xfrm>
            <a:custGeom>
              <a:avLst/>
              <a:gdLst/>
              <a:ahLst/>
              <a:cxnLst>
                <a:cxn ang="0">
                  <a:pos x="19" y="84"/>
                </a:cxn>
                <a:cxn ang="0">
                  <a:pos x="0" y="45"/>
                </a:cxn>
                <a:cxn ang="0">
                  <a:pos x="27" y="0"/>
                </a:cxn>
                <a:cxn ang="0">
                  <a:pos x="46" y="45"/>
                </a:cxn>
                <a:cxn ang="0">
                  <a:pos x="19" y="84"/>
                </a:cxn>
              </a:cxnLst>
              <a:rect l="0" t="0" r="r" b="b"/>
              <a:pathLst>
                <a:path w="47" h="85">
                  <a:moveTo>
                    <a:pt x="19" y="84"/>
                  </a:moveTo>
                  <a:lnTo>
                    <a:pt x="0" y="45"/>
                  </a:lnTo>
                  <a:lnTo>
                    <a:pt x="27" y="0"/>
                  </a:lnTo>
                  <a:lnTo>
                    <a:pt x="46" y="45"/>
                  </a:lnTo>
                  <a:lnTo>
                    <a:pt x="19" y="84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ltGray">
            <a:xfrm>
              <a:off x="5394" y="746"/>
              <a:ext cx="45" cy="86"/>
            </a:xfrm>
            <a:custGeom>
              <a:avLst/>
              <a:gdLst/>
              <a:ahLst/>
              <a:cxnLst>
                <a:cxn ang="0">
                  <a:pos x="18" y="85"/>
                </a:cxn>
                <a:cxn ang="0">
                  <a:pos x="0" y="45"/>
                </a:cxn>
                <a:cxn ang="0">
                  <a:pos x="26" y="0"/>
                </a:cxn>
                <a:cxn ang="0">
                  <a:pos x="44" y="49"/>
                </a:cxn>
                <a:cxn ang="0">
                  <a:pos x="18" y="85"/>
                </a:cxn>
              </a:cxnLst>
              <a:rect l="0" t="0" r="r" b="b"/>
              <a:pathLst>
                <a:path w="45" h="86">
                  <a:moveTo>
                    <a:pt x="18" y="85"/>
                  </a:moveTo>
                  <a:lnTo>
                    <a:pt x="0" y="45"/>
                  </a:lnTo>
                  <a:lnTo>
                    <a:pt x="26" y="0"/>
                  </a:lnTo>
                  <a:lnTo>
                    <a:pt x="44" y="49"/>
                  </a:lnTo>
                  <a:lnTo>
                    <a:pt x="18" y="8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ltGray">
            <a:xfrm>
              <a:off x="5394" y="746"/>
              <a:ext cx="45" cy="86"/>
            </a:xfrm>
            <a:custGeom>
              <a:avLst/>
              <a:gdLst/>
              <a:ahLst/>
              <a:cxnLst>
                <a:cxn ang="0">
                  <a:pos x="18" y="85"/>
                </a:cxn>
                <a:cxn ang="0">
                  <a:pos x="0" y="45"/>
                </a:cxn>
                <a:cxn ang="0">
                  <a:pos x="26" y="0"/>
                </a:cxn>
                <a:cxn ang="0">
                  <a:pos x="44" y="49"/>
                </a:cxn>
                <a:cxn ang="0">
                  <a:pos x="18" y="85"/>
                </a:cxn>
              </a:cxnLst>
              <a:rect l="0" t="0" r="r" b="b"/>
              <a:pathLst>
                <a:path w="45" h="86">
                  <a:moveTo>
                    <a:pt x="18" y="85"/>
                  </a:moveTo>
                  <a:lnTo>
                    <a:pt x="0" y="45"/>
                  </a:lnTo>
                  <a:lnTo>
                    <a:pt x="26" y="0"/>
                  </a:lnTo>
                  <a:lnTo>
                    <a:pt x="44" y="49"/>
                  </a:lnTo>
                  <a:lnTo>
                    <a:pt x="18" y="8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ltGray">
            <a:xfrm>
              <a:off x="4854" y="237"/>
              <a:ext cx="159" cy="72"/>
            </a:xfrm>
            <a:custGeom>
              <a:avLst/>
              <a:gdLst/>
              <a:ahLst/>
              <a:cxnLst>
                <a:cxn ang="0">
                  <a:pos x="152" y="27"/>
                </a:cxn>
                <a:cxn ang="0">
                  <a:pos x="143" y="24"/>
                </a:cxn>
                <a:cxn ang="0">
                  <a:pos x="130" y="24"/>
                </a:cxn>
                <a:cxn ang="0">
                  <a:pos x="122" y="27"/>
                </a:cxn>
                <a:cxn ang="0">
                  <a:pos x="115" y="36"/>
                </a:cxn>
                <a:cxn ang="0">
                  <a:pos x="109" y="44"/>
                </a:cxn>
                <a:cxn ang="0">
                  <a:pos x="97" y="59"/>
                </a:cxn>
                <a:cxn ang="0">
                  <a:pos x="89" y="68"/>
                </a:cxn>
                <a:cxn ang="0">
                  <a:pos x="73" y="71"/>
                </a:cxn>
                <a:cxn ang="0">
                  <a:pos x="61" y="68"/>
                </a:cxn>
                <a:cxn ang="0">
                  <a:pos x="51" y="62"/>
                </a:cxn>
                <a:cxn ang="0">
                  <a:pos x="39" y="56"/>
                </a:cxn>
                <a:cxn ang="0">
                  <a:pos x="28" y="53"/>
                </a:cxn>
                <a:cxn ang="0">
                  <a:pos x="15" y="53"/>
                </a:cxn>
                <a:cxn ang="0">
                  <a:pos x="6" y="56"/>
                </a:cxn>
                <a:cxn ang="0">
                  <a:pos x="3" y="51"/>
                </a:cxn>
                <a:cxn ang="0">
                  <a:pos x="9" y="47"/>
                </a:cxn>
                <a:cxn ang="0">
                  <a:pos x="21" y="44"/>
                </a:cxn>
                <a:cxn ang="0">
                  <a:pos x="30" y="44"/>
                </a:cxn>
                <a:cxn ang="0">
                  <a:pos x="43" y="53"/>
                </a:cxn>
                <a:cxn ang="0">
                  <a:pos x="54" y="56"/>
                </a:cxn>
                <a:cxn ang="0">
                  <a:pos x="67" y="59"/>
                </a:cxn>
                <a:cxn ang="0">
                  <a:pos x="79" y="59"/>
                </a:cxn>
                <a:cxn ang="0">
                  <a:pos x="89" y="56"/>
                </a:cxn>
                <a:cxn ang="0">
                  <a:pos x="97" y="51"/>
                </a:cxn>
                <a:cxn ang="0">
                  <a:pos x="107" y="39"/>
                </a:cxn>
                <a:cxn ang="0">
                  <a:pos x="115" y="21"/>
                </a:cxn>
                <a:cxn ang="0">
                  <a:pos x="122" y="6"/>
                </a:cxn>
                <a:cxn ang="0">
                  <a:pos x="130" y="0"/>
                </a:cxn>
                <a:cxn ang="0">
                  <a:pos x="137" y="0"/>
                </a:cxn>
                <a:cxn ang="0">
                  <a:pos x="146" y="3"/>
                </a:cxn>
                <a:cxn ang="0">
                  <a:pos x="158" y="30"/>
                </a:cxn>
              </a:cxnLst>
              <a:rect l="0" t="0" r="r" b="b"/>
              <a:pathLst>
                <a:path w="159" h="72">
                  <a:moveTo>
                    <a:pt x="158" y="30"/>
                  </a:moveTo>
                  <a:lnTo>
                    <a:pt x="152" y="27"/>
                  </a:lnTo>
                  <a:lnTo>
                    <a:pt x="146" y="24"/>
                  </a:lnTo>
                  <a:lnTo>
                    <a:pt x="143" y="24"/>
                  </a:lnTo>
                  <a:lnTo>
                    <a:pt x="137" y="24"/>
                  </a:lnTo>
                  <a:lnTo>
                    <a:pt x="130" y="24"/>
                  </a:lnTo>
                  <a:lnTo>
                    <a:pt x="125" y="27"/>
                  </a:lnTo>
                  <a:lnTo>
                    <a:pt x="122" y="27"/>
                  </a:lnTo>
                  <a:lnTo>
                    <a:pt x="119" y="30"/>
                  </a:lnTo>
                  <a:lnTo>
                    <a:pt x="115" y="36"/>
                  </a:lnTo>
                  <a:lnTo>
                    <a:pt x="109" y="41"/>
                  </a:lnTo>
                  <a:lnTo>
                    <a:pt x="109" y="44"/>
                  </a:lnTo>
                  <a:lnTo>
                    <a:pt x="104" y="53"/>
                  </a:lnTo>
                  <a:lnTo>
                    <a:pt x="97" y="59"/>
                  </a:lnTo>
                  <a:lnTo>
                    <a:pt x="94" y="65"/>
                  </a:lnTo>
                  <a:lnTo>
                    <a:pt x="89" y="68"/>
                  </a:lnTo>
                  <a:lnTo>
                    <a:pt x="79" y="71"/>
                  </a:lnTo>
                  <a:lnTo>
                    <a:pt x="73" y="71"/>
                  </a:lnTo>
                  <a:lnTo>
                    <a:pt x="67" y="71"/>
                  </a:lnTo>
                  <a:lnTo>
                    <a:pt x="61" y="68"/>
                  </a:lnTo>
                  <a:lnTo>
                    <a:pt x="54" y="65"/>
                  </a:lnTo>
                  <a:lnTo>
                    <a:pt x="51" y="62"/>
                  </a:lnTo>
                  <a:lnTo>
                    <a:pt x="46" y="59"/>
                  </a:lnTo>
                  <a:lnTo>
                    <a:pt x="39" y="56"/>
                  </a:lnTo>
                  <a:lnTo>
                    <a:pt x="33" y="53"/>
                  </a:lnTo>
                  <a:lnTo>
                    <a:pt x="28" y="53"/>
                  </a:lnTo>
                  <a:lnTo>
                    <a:pt x="21" y="51"/>
                  </a:lnTo>
                  <a:lnTo>
                    <a:pt x="15" y="53"/>
                  </a:lnTo>
                  <a:lnTo>
                    <a:pt x="9" y="53"/>
                  </a:lnTo>
                  <a:lnTo>
                    <a:pt x="6" y="56"/>
                  </a:lnTo>
                  <a:lnTo>
                    <a:pt x="0" y="59"/>
                  </a:lnTo>
                  <a:lnTo>
                    <a:pt x="3" y="51"/>
                  </a:lnTo>
                  <a:lnTo>
                    <a:pt x="6" y="47"/>
                  </a:lnTo>
                  <a:lnTo>
                    <a:pt x="9" y="47"/>
                  </a:lnTo>
                  <a:lnTo>
                    <a:pt x="15" y="44"/>
                  </a:lnTo>
                  <a:lnTo>
                    <a:pt x="21" y="44"/>
                  </a:lnTo>
                  <a:lnTo>
                    <a:pt x="24" y="44"/>
                  </a:lnTo>
                  <a:lnTo>
                    <a:pt x="30" y="44"/>
                  </a:lnTo>
                  <a:lnTo>
                    <a:pt x="33" y="47"/>
                  </a:lnTo>
                  <a:lnTo>
                    <a:pt x="43" y="53"/>
                  </a:lnTo>
                  <a:lnTo>
                    <a:pt x="49" y="56"/>
                  </a:lnTo>
                  <a:lnTo>
                    <a:pt x="54" y="56"/>
                  </a:lnTo>
                  <a:lnTo>
                    <a:pt x="58" y="59"/>
                  </a:lnTo>
                  <a:lnTo>
                    <a:pt x="67" y="59"/>
                  </a:lnTo>
                  <a:lnTo>
                    <a:pt x="76" y="59"/>
                  </a:lnTo>
                  <a:lnTo>
                    <a:pt x="79" y="59"/>
                  </a:lnTo>
                  <a:lnTo>
                    <a:pt x="85" y="59"/>
                  </a:lnTo>
                  <a:lnTo>
                    <a:pt x="89" y="56"/>
                  </a:lnTo>
                  <a:lnTo>
                    <a:pt x="94" y="53"/>
                  </a:lnTo>
                  <a:lnTo>
                    <a:pt x="97" y="51"/>
                  </a:lnTo>
                  <a:lnTo>
                    <a:pt x="100" y="47"/>
                  </a:lnTo>
                  <a:lnTo>
                    <a:pt x="107" y="39"/>
                  </a:lnTo>
                  <a:lnTo>
                    <a:pt x="109" y="32"/>
                  </a:lnTo>
                  <a:lnTo>
                    <a:pt x="115" y="21"/>
                  </a:lnTo>
                  <a:lnTo>
                    <a:pt x="122" y="12"/>
                  </a:lnTo>
                  <a:lnTo>
                    <a:pt x="122" y="6"/>
                  </a:lnTo>
                  <a:lnTo>
                    <a:pt x="128" y="3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46" y="3"/>
                  </a:lnTo>
                  <a:lnTo>
                    <a:pt x="152" y="6"/>
                  </a:lnTo>
                  <a:lnTo>
                    <a:pt x="158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ltGray">
            <a:xfrm>
              <a:off x="5357" y="3223"/>
              <a:ext cx="154" cy="73"/>
            </a:xfrm>
            <a:custGeom>
              <a:avLst/>
              <a:gdLst/>
              <a:ahLst/>
              <a:cxnLst>
                <a:cxn ang="0">
                  <a:pos x="147" y="27"/>
                </a:cxn>
                <a:cxn ang="0">
                  <a:pos x="138" y="24"/>
                </a:cxn>
                <a:cxn ang="0">
                  <a:pos x="127" y="24"/>
                </a:cxn>
                <a:cxn ang="0">
                  <a:pos x="117" y="27"/>
                </a:cxn>
                <a:cxn ang="0">
                  <a:pos x="112" y="36"/>
                </a:cxn>
                <a:cxn ang="0">
                  <a:pos x="105" y="48"/>
                </a:cxn>
                <a:cxn ang="0">
                  <a:pos x="97" y="60"/>
                </a:cxn>
                <a:cxn ang="0">
                  <a:pos x="84" y="69"/>
                </a:cxn>
                <a:cxn ang="0">
                  <a:pos x="69" y="72"/>
                </a:cxn>
                <a:cxn ang="0">
                  <a:pos x="57" y="69"/>
                </a:cxn>
                <a:cxn ang="0">
                  <a:pos x="49" y="63"/>
                </a:cxn>
                <a:cxn ang="0">
                  <a:pos x="37" y="57"/>
                </a:cxn>
                <a:cxn ang="0">
                  <a:pos x="24" y="54"/>
                </a:cxn>
                <a:cxn ang="0">
                  <a:pos x="12" y="54"/>
                </a:cxn>
                <a:cxn ang="0">
                  <a:pos x="4" y="57"/>
                </a:cxn>
                <a:cxn ang="0">
                  <a:pos x="0" y="54"/>
                </a:cxn>
                <a:cxn ang="0">
                  <a:pos x="7" y="48"/>
                </a:cxn>
                <a:cxn ang="0">
                  <a:pos x="19" y="45"/>
                </a:cxn>
                <a:cxn ang="0">
                  <a:pos x="27" y="48"/>
                </a:cxn>
                <a:cxn ang="0">
                  <a:pos x="39" y="54"/>
                </a:cxn>
                <a:cxn ang="0">
                  <a:pos x="52" y="60"/>
                </a:cxn>
                <a:cxn ang="0">
                  <a:pos x="64" y="60"/>
                </a:cxn>
                <a:cxn ang="0">
                  <a:pos x="75" y="60"/>
                </a:cxn>
                <a:cxn ang="0">
                  <a:pos x="84" y="57"/>
                </a:cxn>
                <a:cxn ang="0">
                  <a:pos x="93" y="51"/>
                </a:cxn>
                <a:cxn ang="0">
                  <a:pos x="102" y="39"/>
                </a:cxn>
                <a:cxn ang="0">
                  <a:pos x="112" y="22"/>
                </a:cxn>
                <a:cxn ang="0">
                  <a:pos x="120" y="7"/>
                </a:cxn>
                <a:cxn ang="0">
                  <a:pos x="127" y="0"/>
                </a:cxn>
                <a:cxn ang="0">
                  <a:pos x="135" y="0"/>
                </a:cxn>
                <a:cxn ang="0">
                  <a:pos x="145" y="3"/>
                </a:cxn>
                <a:cxn ang="0">
                  <a:pos x="153" y="30"/>
                </a:cxn>
              </a:cxnLst>
              <a:rect l="0" t="0" r="r" b="b"/>
              <a:pathLst>
                <a:path w="154" h="73">
                  <a:moveTo>
                    <a:pt x="153" y="30"/>
                  </a:moveTo>
                  <a:lnTo>
                    <a:pt x="147" y="27"/>
                  </a:lnTo>
                  <a:lnTo>
                    <a:pt x="142" y="24"/>
                  </a:lnTo>
                  <a:lnTo>
                    <a:pt x="138" y="24"/>
                  </a:lnTo>
                  <a:lnTo>
                    <a:pt x="132" y="24"/>
                  </a:lnTo>
                  <a:lnTo>
                    <a:pt x="127" y="24"/>
                  </a:lnTo>
                  <a:lnTo>
                    <a:pt x="123" y="27"/>
                  </a:lnTo>
                  <a:lnTo>
                    <a:pt x="117" y="27"/>
                  </a:lnTo>
                  <a:lnTo>
                    <a:pt x="115" y="30"/>
                  </a:lnTo>
                  <a:lnTo>
                    <a:pt x="112" y="36"/>
                  </a:lnTo>
                  <a:lnTo>
                    <a:pt x="105" y="42"/>
                  </a:lnTo>
                  <a:lnTo>
                    <a:pt x="105" y="48"/>
                  </a:lnTo>
                  <a:lnTo>
                    <a:pt x="99" y="54"/>
                  </a:lnTo>
                  <a:lnTo>
                    <a:pt x="97" y="60"/>
                  </a:lnTo>
                  <a:lnTo>
                    <a:pt x="90" y="66"/>
                  </a:lnTo>
                  <a:lnTo>
                    <a:pt x="84" y="69"/>
                  </a:lnTo>
                  <a:lnTo>
                    <a:pt x="75" y="72"/>
                  </a:lnTo>
                  <a:lnTo>
                    <a:pt x="69" y="72"/>
                  </a:lnTo>
                  <a:lnTo>
                    <a:pt x="64" y="72"/>
                  </a:lnTo>
                  <a:lnTo>
                    <a:pt x="57" y="69"/>
                  </a:lnTo>
                  <a:lnTo>
                    <a:pt x="52" y="66"/>
                  </a:lnTo>
                  <a:lnTo>
                    <a:pt x="49" y="63"/>
                  </a:lnTo>
                  <a:lnTo>
                    <a:pt x="42" y="60"/>
                  </a:lnTo>
                  <a:lnTo>
                    <a:pt x="37" y="57"/>
                  </a:lnTo>
                  <a:lnTo>
                    <a:pt x="30" y="54"/>
                  </a:lnTo>
                  <a:lnTo>
                    <a:pt x="24" y="54"/>
                  </a:lnTo>
                  <a:lnTo>
                    <a:pt x="19" y="51"/>
                  </a:lnTo>
                  <a:lnTo>
                    <a:pt x="12" y="54"/>
                  </a:lnTo>
                  <a:lnTo>
                    <a:pt x="7" y="54"/>
                  </a:lnTo>
                  <a:lnTo>
                    <a:pt x="4" y="57"/>
                  </a:lnTo>
                  <a:lnTo>
                    <a:pt x="0" y="60"/>
                  </a:lnTo>
                  <a:lnTo>
                    <a:pt x="0" y="54"/>
                  </a:lnTo>
                  <a:lnTo>
                    <a:pt x="4" y="51"/>
                  </a:lnTo>
                  <a:lnTo>
                    <a:pt x="7" y="48"/>
                  </a:lnTo>
                  <a:lnTo>
                    <a:pt x="12" y="45"/>
                  </a:lnTo>
                  <a:lnTo>
                    <a:pt x="19" y="45"/>
                  </a:lnTo>
                  <a:lnTo>
                    <a:pt x="22" y="45"/>
                  </a:lnTo>
                  <a:lnTo>
                    <a:pt x="27" y="48"/>
                  </a:lnTo>
                  <a:lnTo>
                    <a:pt x="30" y="48"/>
                  </a:lnTo>
                  <a:lnTo>
                    <a:pt x="39" y="54"/>
                  </a:lnTo>
                  <a:lnTo>
                    <a:pt x="49" y="57"/>
                  </a:lnTo>
                  <a:lnTo>
                    <a:pt x="52" y="60"/>
                  </a:lnTo>
                  <a:lnTo>
                    <a:pt x="57" y="60"/>
                  </a:lnTo>
                  <a:lnTo>
                    <a:pt x="64" y="60"/>
                  </a:lnTo>
                  <a:lnTo>
                    <a:pt x="72" y="60"/>
                  </a:lnTo>
                  <a:lnTo>
                    <a:pt x="75" y="60"/>
                  </a:lnTo>
                  <a:lnTo>
                    <a:pt x="82" y="60"/>
                  </a:lnTo>
                  <a:lnTo>
                    <a:pt x="84" y="57"/>
                  </a:lnTo>
                  <a:lnTo>
                    <a:pt x="90" y="54"/>
                  </a:lnTo>
                  <a:lnTo>
                    <a:pt x="93" y="51"/>
                  </a:lnTo>
                  <a:lnTo>
                    <a:pt x="97" y="48"/>
                  </a:lnTo>
                  <a:lnTo>
                    <a:pt x="102" y="39"/>
                  </a:lnTo>
                  <a:lnTo>
                    <a:pt x="108" y="33"/>
                  </a:lnTo>
                  <a:lnTo>
                    <a:pt x="112" y="22"/>
                  </a:lnTo>
                  <a:lnTo>
                    <a:pt x="117" y="12"/>
                  </a:lnTo>
                  <a:lnTo>
                    <a:pt x="120" y="7"/>
                  </a:lnTo>
                  <a:lnTo>
                    <a:pt x="123" y="3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38" y="0"/>
                  </a:lnTo>
                  <a:lnTo>
                    <a:pt x="145" y="3"/>
                  </a:lnTo>
                  <a:lnTo>
                    <a:pt x="147" y="7"/>
                  </a:lnTo>
                  <a:lnTo>
                    <a:pt x="153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ltGray">
            <a:xfrm>
              <a:off x="224" y="1995"/>
              <a:ext cx="157" cy="74"/>
            </a:xfrm>
            <a:custGeom>
              <a:avLst/>
              <a:gdLst/>
              <a:ahLst/>
              <a:cxnLst>
                <a:cxn ang="0">
                  <a:pos x="149" y="27"/>
                </a:cxn>
                <a:cxn ang="0">
                  <a:pos x="141" y="25"/>
                </a:cxn>
                <a:cxn ang="0">
                  <a:pos x="129" y="25"/>
                </a:cxn>
                <a:cxn ang="0">
                  <a:pos x="120" y="27"/>
                </a:cxn>
                <a:cxn ang="0">
                  <a:pos x="114" y="36"/>
                </a:cxn>
                <a:cxn ang="0">
                  <a:pos x="105" y="48"/>
                </a:cxn>
                <a:cxn ang="0">
                  <a:pos x="99" y="61"/>
                </a:cxn>
                <a:cxn ang="0">
                  <a:pos x="84" y="70"/>
                </a:cxn>
                <a:cxn ang="0">
                  <a:pos x="72" y="73"/>
                </a:cxn>
                <a:cxn ang="0">
                  <a:pos x="60" y="70"/>
                </a:cxn>
                <a:cxn ang="0">
                  <a:pos x="51" y="64"/>
                </a:cxn>
                <a:cxn ang="0">
                  <a:pos x="39" y="58"/>
                </a:cxn>
                <a:cxn ang="0">
                  <a:pos x="27" y="51"/>
                </a:cxn>
                <a:cxn ang="0">
                  <a:pos x="15" y="51"/>
                </a:cxn>
                <a:cxn ang="0">
                  <a:pos x="7" y="58"/>
                </a:cxn>
                <a:cxn ang="0">
                  <a:pos x="3" y="51"/>
                </a:cxn>
                <a:cxn ang="0">
                  <a:pos x="9" y="48"/>
                </a:cxn>
                <a:cxn ang="0">
                  <a:pos x="21" y="46"/>
                </a:cxn>
                <a:cxn ang="0">
                  <a:pos x="30" y="46"/>
                </a:cxn>
                <a:cxn ang="0">
                  <a:pos x="42" y="51"/>
                </a:cxn>
                <a:cxn ang="0">
                  <a:pos x="54" y="58"/>
                </a:cxn>
                <a:cxn ang="0">
                  <a:pos x="66" y="61"/>
                </a:cxn>
                <a:cxn ang="0">
                  <a:pos x="78" y="61"/>
                </a:cxn>
                <a:cxn ang="0">
                  <a:pos x="87" y="58"/>
                </a:cxn>
                <a:cxn ang="0">
                  <a:pos x="96" y="51"/>
                </a:cxn>
                <a:cxn ang="0">
                  <a:pos x="105" y="40"/>
                </a:cxn>
                <a:cxn ang="0">
                  <a:pos x="114" y="21"/>
                </a:cxn>
                <a:cxn ang="0">
                  <a:pos x="120" y="6"/>
                </a:cxn>
                <a:cxn ang="0">
                  <a:pos x="129" y="0"/>
                </a:cxn>
                <a:cxn ang="0">
                  <a:pos x="135" y="0"/>
                </a:cxn>
                <a:cxn ang="0">
                  <a:pos x="144" y="3"/>
                </a:cxn>
                <a:cxn ang="0">
                  <a:pos x="156" y="30"/>
                </a:cxn>
              </a:cxnLst>
              <a:rect l="0" t="0" r="r" b="b"/>
              <a:pathLst>
                <a:path w="157" h="74">
                  <a:moveTo>
                    <a:pt x="156" y="30"/>
                  </a:moveTo>
                  <a:lnTo>
                    <a:pt x="149" y="27"/>
                  </a:lnTo>
                  <a:lnTo>
                    <a:pt x="144" y="25"/>
                  </a:lnTo>
                  <a:lnTo>
                    <a:pt x="141" y="25"/>
                  </a:lnTo>
                  <a:lnTo>
                    <a:pt x="135" y="25"/>
                  </a:lnTo>
                  <a:lnTo>
                    <a:pt x="129" y="25"/>
                  </a:lnTo>
                  <a:lnTo>
                    <a:pt x="122" y="27"/>
                  </a:lnTo>
                  <a:lnTo>
                    <a:pt x="120" y="27"/>
                  </a:lnTo>
                  <a:lnTo>
                    <a:pt x="117" y="30"/>
                  </a:lnTo>
                  <a:lnTo>
                    <a:pt x="114" y="36"/>
                  </a:lnTo>
                  <a:lnTo>
                    <a:pt x="107" y="43"/>
                  </a:lnTo>
                  <a:lnTo>
                    <a:pt x="105" y="48"/>
                  </a:lnTo>
                  <a:lnTo>
                    <a:pt x="102" y="55"/>
                  </a:lnTo>
                  <a:lnTo>
                    <a:pt x="99" y="61"/>
                  </a:lnTo>
                  <a:lnTo>
                    <a:pt x="92" y="66"/>
                  </a:lnTo>
                  <a:lnTo>
                    <a:pt x="84" y="70"/>
                  </a:lnTo>
                  <a:lnTo>
                    <a:pt x="78" y="73"/>
                  </a:lnTo>
                  <a:lnTo>
                    <a:pt x="72" y="73"/>
                  </a:lnTo>
                  <a:lnTo>
                    <a:pt x="66" y="73"/>
                  </a:lnTo>
                  <a:lnTo>
                    <a:pt x="60" y="70"/>
                  </a:lnTo>
                  <a:lnTo>
                    <a:pt x="54" y="66"/>
                  </a:lnTo>
                  <a:lnTo>
                    <a:pt x="51" y="64"/>
                  </a:lnTo>
                  <a:lnTo>
                    <a:pt x="45" y="61"/>
                  </a:lnTo>
                  <a:lnTo>
                    <a:pt x="39" y="58"/>
                  </a:lnTo>
                  <a:lnTo>
                    <a:pt x="33" y="55"/>
                  </a:lnTo>
                  <a:lnTo>
                    <a:pt x="27" y="51"/>
                  </a:lnTo>
                  <a:lnTo>
                    <a:pt x="21" y="51"/>
                  </a:lnTo>
                  <a:lnTo>
                    <a:pt x="15" y="51"/>
                  </a:lnTo>
                  <a:lnTo>
                    <a:pt x="9" y="55"/>
                  </a:lnTo>
                  <a:lnTo>
                    <a:pt x="7" y="58"/>
                  </a:lnTo>
                  <a:lnTo>
                    <a:pt x="0" y="58"/>
                  </a:lnTo>
                  <a:lnTo>
                    <a:pt x="3" y="51"/>
                  </a:lnTo>
                  <a:lnTo>
                    <a:pt x="7" y="48"/>
                  </a:lnTo>
                  <a:lnTo>
                    <a:pt x="9" y="48"/>
                  </a:lnTo>
                  <a:lnTo>
                    <a:pt x="15" y="46"/>
                  </a:lnTo>
                  <a:lnTo>
                    <a:pt x="21" y="46"/>
                  </a:lnTo>
                  <a:lnTo>
                    <a:pt x="24" y="46"/>
                  </a:lnTo>
                  <a:lnTo>
                    <a:pt x="30" y="46"/>
                  </a:lnTo>
                  <a:lnTo>
                    <a:pt x="33" y="48"/>
                  </a:lnTo>
                  <a:lnTo>
                    <a:pt x="42" y="51"/>
                  </a:lnTo>
                  <a:lnTo>
                    <a:pt x="51" y="58"/>
                  </a:lnTo>
                  <a:lnTo>
                    <a:pt x="54" y="58"/>
                  </a:lnTo>
                  <a:lnTo>
                    <a:pt x="57" y="61"/>
                  </a:lnTo>
                  <a:lnTo>
                    <a:pt x="66" y="61"/>
                  </a:lnTo>
                  <a:lnTo>
                    <a:pt x="72" y="61"/>
                  </a:lnTo>
                  <a:lnTo>
                    <a:pt x="78" y="61"/>
                  </a:lnTo>
                  <a:lnTo>
                    <a:pt x="84" y="58"/>
                  </a:lnTo>
                  <a:lnTo>
                    <a:pt x="87" y="58"/>
                  </a:lnTo>
                  <a:lnTo>
                    <a:pt x="92" y="55"/>
                  </a:lnTo>
                  <a:lnTo>
                    <a:pt x="96" y="51"/>
                  </a:lnTo>
                  <a:lnTo>
                    <a:pt x="99" y="48"/>
                  </a:lnTo>
                  <a:lnTo>
                    <a:pt x="105" y="40"/>
                  </a:lnTo>
                  <a:lnTo>
                    <a:pt x="107" y="30"/>
                  </a:lnTo>
                  <a:lnTo>
                    <a:pt x="114" y="21"/>
                  </a:lnTo>
                  <a:lnTo>
                    <a:pt x="117" y="12"/>
                  </a:lnTo>
                  <a:lnTo>
                    <a:pt x="120" y="6"/>
                  </a:lnTo>
                  <a:lnTo>
                    <a:pt x="126" y="3"/>
                  </a:lnTo>
                  <a:lnTo>
                    <a:pt x="129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4" y="3"/>
                  </a:lnTo>
                  <a:lnTo>
                    <a:pt x="149" y="6"/>
                  </a:lnTo>
                  <a:lnTo>
                    <a:pt x="156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ltGray">
            <a:xfrm>
              <a:off x="3594" y="91"/>
              <a:ext cx="158" cy="75"/>
            </a:xfrm>
            <a:custGeom>
              <a:avLst/>
              <a:gdLst/>
              <a:ahLst/>
              <a:cxnLst>
                <a:cxn ang="0">
                  <a:pos x="4" y="30"/>
                </a:cxn>
                <a:cxn ang="0">
                  <a:pos x="15" y="27"/>
                </a:cxn>
                <a:cxn ang="0">
                  <a:pos x="27" y="27"/>
                </a:cxn>
                <a:cxn ang="0">
                  <a:pos x="37" y="30"/>
                </a:cxn>
                <a:cxn ang="0">
                  <a:pos x="42" y="36"/>
                </a:cxn>
                <a:cxn ang="0">
                  <a:pos x="49" y="48"/>
                </a:cxn>
                <a:cxn ang="0">
                  <a:pos x="57" y="63"/>
                </a:cxn>
                <a:cxn ang="0">
                  <a:pos x="70" y="71"/>
                </a:cxn>
                <a:cxn ang="0">
                  <a:pos x="85" y="74"/>
                </a:cxn>
                <a:cxn ang="0">
                  <a:pos x="97" y="71"/>
                </a:cxn>
                <a:cxn ang="0">
                  <a:pos x="105" y="63"/>
                </a:cxn>
                <a:cxn ang="0">
                  <a:pos x="118" y="56"/>
                </a:cxn>
                <a:cxn ang="0">
                  <a:pos x="130" y="54"/>
                </a:cxn>
                <a:cxn ang="0">
                  <a:pos x="142" y="54"/>
                </a:cxn>
                <a:cxn ang="0">
                  <a:pos x="150" y="56"/>
                </a:cxn>
                <a:cxn ang="0">
                  <a:pos x="154" y="54"/>
                </a:cxn>
                <a:cxn ang="0">
                  <a:pos x="145" y="48"/>
                </a:cxn>
                <a:cxn ang="0">
                  <a:pos x="135" y="48"/>
                </a:cxn>
                <a:cxn ang="0">
                  <a:pos x="127" y="48"/>
                </a:cxn>
                <a:cxn ang="0">
                  <a:pos x="115" y="54"/>
                </a:cxn>
                <a:cxn ang="0">
                  <a:pos x="102" y="59"/>
                </a:cxn>
                <a:cxn ang="0">
                  <a:pos x="87" y="59"/>
                </a:cxn>
                <a:cxn ang="0">
                  <a:pos x="79" y="59"/>
                </a:cxn>
                <a:cxn ang="0">
                  <a:pos x="70" y="56"/>
                </a:cxn>
                <a:cxn ang="0">
                  <a:pos x="60" y="54"/>
                </a:cxn>
                <a:cxn ang="0">
                  <a:pos x="52" y="42"/>
                </a:cxn>
                <a:cxn ang="0">
                  <a:pos x="42" y="24"/>
                </a:cxn>
                <a:cxn ang="0">
                  <a:pos x="34" y="9"/>
                </a:cxn>
                <a:cxn ang="0">
                  <a:pos x="27" y="4"/>
                </a:cxn>
                <a:cxn ang="0">
                  <a:pos x="19" y="0"/>
                </a:cxn>
                <a:cxn ang="0">
                  <a:pos x="9" y="6"/>
                </a:cxn>
                <a:cxn ang="0">
                  <a:pos x="0" y="33"/>
                </a:cxn>
              </a:cxnLst>
              <a:rect l="0" t="0" r="r" b="b"/>
              <a:pathLst>
                <a:path w="158" h="75">
                  <a:moveTo>
                    <a:pt x="0" y="33"/>
                  </a:moveTo>
                  <a:lnTo>
                    <a:pt x="4" y="30"/>
                  </a:lnTo>
                  <a:lnTo>
                    <a:pt x="12" y="27"/>
                  </a:lnTo>
                  <a:lnTo>
                    <a:pt x="15" y="27"/>
                  </a:lnTo>
                  <a:lnTo>
                    <a:pt x="22" y="27"/>
                  </a:lnTo>
                  <a:lnTo>
                    <a:pt x="27" y="27"/>
                  </a:lnTo>
                  <a:lnTo>
                    <a:pt x="30" y="27"/>
                  </a:lnTo>
                  <a:lnTo>
                    <a:pt x="37" y="30"/>
                  </a:lnTo>
                  <a:lnTo>
                    <a:pt x="37" y="33"/>
                  </a:lnTo>
                  <a:lnTo>
                    <a:pt x="42" y="36"/>
                  </a:lnTo>
                  <a:lnTo>
                    <a:pt x="45" y="42"/>
                  </a:lnTo>
                  <a:lnTo>
                    <a:pt x="49" y="48"/>
                  </a:lnTo>
                  <a:lnTo>
                    <a:pt x="52" y="54"/>
                  </a:lnTo>
                  <a:lnTo>
                    <a:pt x="57" y="63"/>
                  </a:lnTo>
                  <a:lnTo>
                    <a:pt x="64" y="66"/>
                  </a:lnTo>
                  <a:lnTo>
                    <a:pt x="70" y="71"/>
                  </a:lnTo>
                  <a:lnTo>
                    <a:pt x="75" y="74"/>
                  </a:lnTo>
                  <a:lnTo>
                    <a:pt x="85" y="74"/>
                  </a:lnTo>
                  <a:lnTo>
                    <a:pt x="90" y="74"/>
                  </a:lnTo>
                  <a:lnTo>
                    <a:pt x="97" y="71"/>
                  </a:lnTo>
                  <a:lnTo>
                    <a:pt x="102" y="68"/>
                  </a:lnTo>
                  <a:lnTo>
                    <a:pt x="105" y="63"/>
                  </a:lnTo>
                  <a:lnTo>
                    <a:pt x="112" y="59"/>
                  </a:lnTo>
                  <a:lnTo>
                    <a:pt x="118" y="56"/>
                  </a:lnTo>
                  <a:lnTo>
                    <a:pt x="124" y="54"/>
                  </a:lnTo>
                  <a:lnTo>
                    <a:pt x="130" y="54"/>
                  </a:lnTo>
                  <a:lnTo>
                    <a:pt x="133" y="54"/>
                  </a:lnTo>
                  <a:lnTo>
                    <a:pt x="142" y="54"/>
                  </a:lnTo>
                  <a:lnTo>
                    <a:pt x="148" y="56"/>
                  </a:lnTo>
                  <a:lnTo>
                    <a:pt x="150" y="56"/>
                  </a:lnTo>
                  <a:lnTo>
                    <a:pt x="157" y="59"/>
                  </a:lnTo>
                  <a:lnTo>
                    <a:pt x="154" y="54"/>
                  </a:lnTo>
                  <a:lnTo>
                    <a:pt x="150" y="51"/>
                  </a:lnTo>
                  <a:lnTo>
                    <a:pt x="145" y="48"/>
                  </a:lnTo>
                  <a:lnTo>
                    <a:pt x="142" y="48"/>
                  </a:lnTo>
                  <a:lnTo>
                    <a:pt x="135" y="48"/>
                  </a:lnTo>
                  <a:lnTo>
                    <a:pt x="133" y="48"/>
                  </a:lnTo>
                  <a:lnTo>
                    <a:pt x="127" y="48"/>
                  </a:lnTo>
                  <a:lnTo>
                    <a:pt x="124" y="51"/>
                  </a:lnTo>
                  <a:lnTo>
                    <a:pt x="115" y="54"/>
                  </a:lnTo>
                  <a:lnTo>
                    <a:pt x="105" y="59"/>
                  </a:lnTo>
                  <a:lnTo>
                    <a:pt x="102" y="59"/>
                  </a:lnTo>
                  <a:lnTo>
                    <a:pt x="97" y="59"/>
                  </a:lnTo>
                  <a:lnTo>
                    <a:pt x="87" y="59"/>
                  </a:lnTo>
                  <a:lnTo>
                    <a:pt x="82" y="63"/>
                  </a:lnTo>
                  <a:lnTo>
                    <a:pt x="79" y="59"/>
                  </a:lnTo>
                  <a:lnTo>
                    <a:pt x="72" y="59"/>
                  </a:lnTo>
                  <a:lnTo>
                    <a:pt x="70" y="56"/>
                  </a:lnTo>
                  <a:lnTo>
                    <a:pt x="64" y="56"/>
                  </a:lnTo>
                  <a:lnTo>
                    <a:pt x="60" y="54"/>
                  </a:lnTo>
                  <a:lnTo>
                    <a:pt x="57" y="48"/>
                  </a:lnTo>
                  <a:lnTo>
                    <a:pt x="52" y="42"/>
                  </a:lnTo>
                  <a:lnTo>
                    <a:pt x="45" y="33"/>
                  </a:lnTo>
                  <a:lnTo>
                    <a:pt x="42" y="24"/>
                  </a:lnTo>
                  <a:lnTo>
                    <a:pt x="37" y="12"/>
                  </a:lnTo>
                  <a:lnTo>
                    <a:pt x="34" y="9"/>
                  </a:lnTo>
                  <a:lnTo>
                    <a:pt x="30" y="4"/>
                  </a:lnTo>
                  <a:lnTo>
                    <a:pt x="27" y="4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4"/>
                  </a:lnTo>
                  <a:lnTo>
                    <a:pt x="9" y="6"/>
                  </a:lnTo>
                  <a:lnTo>
                    <a:pt x="7" y="9"/>
                  </a:lnTo>
                  <a:lnTo>
                    <a:pt x="0" y="3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ltGray">
            <a:xfrm>
              <a:off x="148" y="3372"/>
              <a:ext cx="160" cy="73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5" y="24"/>
                </a:cxn>
                <a:cxn ang="0">
                  <a:pos x="28" y="24"/>
                </a:cxn>
                <a:cxn ang="0">
                  <a:pos x="37" y="30"/>
                </a:cxn>
                <a:cxn ang="0">
                  <a:pos x="43" y="36"/>
                </a:cxn>
                <a:cxn ang="0">
                  <a:pos x="50" y="49"/>
                </a:cxn>
                <a:cxn ang="0">
                  <a:pos x="58" y="60"/>
                </a:cxn>
                <a:cxn ang="0">
                  <a:pos x="70" y="69"/>
                </a:cxn>
                <a:cxn ang="0">
                  <a:pos x="86" y="72"/>
                </a:cxn>
                <a:cxn ang="0">
                  <a:pos x="98" y="72"/>
                </a:cxn>
                <a:cxn ang="0">
                  <a:pos x="107" y="64"/>
                </a:cxn>
                <a:cxn ang="0">
                  <a:pos x="119" y="57"/>
                </a:cxn>
                <a:cxn ang="0">
                  <a:pos x="131" y="54"/>
                </a:cxn>
                <a:cxn ang="0">
                  <a:pos x="144" y="54"/>
                </a:cxn>
                <a:cxn ang="0">
                  <a:pos x="152" y="57"/>
                </a:cxn>
                <a:cxn ang="0">
                  <a:pos x="156" y="54"/>
                </a:cxn>
                <a:cxn ang="0">
                  <a:pos x="147" y="49"/>
                </a:cxn>
                <a:cxn ang="0">
                  <a:pos x="137" y="45"/>
                </a:cxn>
                <a:cxn ang="0">
                  <a:pos x="129" y="49"/>
                </a:cxn>
                <a:cxn ang="0">
                  <a:pos x="116" y="54"/>
                </a:cxn>
                <a:cxn ang="0">
                  <a:pos x="104" y="60"/>
                </a:cxn>
                <a:cxn ang="0">
                  <a:pos x="89" y="60"/>
                </a:cxn>
                <a:cxn ang="0">
                  <a:pos x="80" y="60"/>
                </a:cxn>
                <a:cxn ang="0">
                  <a:pos x="70" y="57"/>
                </a:cxn>
                <a:cxn ang="0">
                  <a:pos x="61" y="51"/>
                </a:cxn>
                <a:cxn ang="0">
                  <a:pos x="52" y="39"/>
                </a:cxn>
                <a:cxn ang="0">
                  <a:pos x="43" y="24"/>
                </a:cxn>
                <a:cxn ang="0">
                  <a:pos x="34" y="7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0" y="4"/>
                </a:cxn>
                <a:cxn ang="0">
                  <a:pos x="0" y="30"/>
                </a:cxn>
              </a:cxnLst>
              <a:rect l="0" t="0" r="r" b="b"/>
              <a:pathLst>
                <a:path w="160" h="73">
                  <a:moveTo>
                    <a:pt x="0" y="30"/>
                  </a:moveTo>
                  <a:lnTo>
                    <a:pt x="7" y="27"/>
                  </a:lnTo>
                  <a:lnTo>
                    <a:pt x="12" y="24"/>
                  </a:lnTo>
                  <a:lnTo>
                    <a:pt x="15" y="24"/>
                  </a:lnTo>
                  <a:lnTo>
                    <a:pt x="22" y="24"/>
                  </a:lnTo>
                  <a:lnTo>
                    <a:pt x="28" y="24"/>
                  </a:lnTo>
                  <a:lnTo>
                    <a:pt x="30" y="27"/>
                  </a:lnTo>
                  <a:lnTo>
                    <a:pt x="37" y="30"/>
                  </a:lnTo>
                  <a:lnTo>
                    <a:pt x="40" y="30"/>
                  </a:lnTo>
                  <a:lnTo>
                    <a:pt x="43" y="36"/>
                  </a:lnTo>
                  <a:lnTo>
                    <a:pt x="46" y="42"/>
                  </a:lnTo>
                  <a:lnTo>
                    <a:pt x="50" y="49"/>
                  </a:lnTo>
                  <a:lnTo>
                    <a:pt x="55" y="54"/>
                  </a:lnTo>
                  <a:lnTo>
                    <a:pt x="58" y="60"/>
                  </a:lnTo>
                  <a:lnTo>
                    <a:pt x="65" y="66"/>
                  </a:lnTo>
                  <a:lnTo>
                    <a:pt x="70" y="69"/>
                  </a:lnTo>
                  <a:lnTo>
                    <a:pt x="80" y="72"/>
                  </a:lnTo>
                  <a:lnTo>
                    <a:pt x="86" y="72"/>
                  </a:lnTo>
                  <a:lnTo>
                    <a:pt x="91" y="72"/>
                  </a:lnTo>
                  <a:lnTo>
                    <a:pt x="98" y="72"/>
                  </a:lnTo>
                  <a:lnTo>
                    <a:pt x="104" y="66"/>
                  </a:lnTo>
                  <a:lnTo>
                    <a:pt x="107" y="64"/>
                  </a:lnTo>
                  <a:lnTo>
                    <a:pt x="113" y="60"/>
                  </a:lnTo>
                  <a:lnTo>
                    <a:pt x="119" y="57"/>
                  </a:lnTo>
                  <a:lnTo>
                    <a:pt x="126" y="54"/>
                  </a:lnTo>
                  <a:lnTo>
                    <a:pt x="131" y="54"/>
                  </a:lnTo>
                  <a:lnTo>
                    <a:pt x="137" y="54"/>
                  </a:lnTo>
                  <a:lnTo>
                    <a:pt x="144" y="54"/>
                  </a:lnTo>
                  <a:lnTo>
                    <a:pt x="149" y="54"/>
                  </a:lnTo>
                  <a:lnTo>
                    <a:pt x="152" y="57"/>
                  </a:lnTo>
                  <a:lnTo>
                    <a:pt x="159" y="60"/>
                  </a:lnTo>
                  <a:lnTo>
                    <a:pt x="156" y="54"/>
                  </a:lnTo>
                  <a:lnTo>
                    <a:pt x="152" y="51"/>
                  </a:lnTo>
                  <a:lnTo>
                    <a:pt x="147" y="49"/>
                  </a:lnTo>
                  <a:lnTo>
                    <a:pt x="144" y="45"/>
                  </a:lnTo>
                  <a:lnTo>
                    <a:pt x="137" y="45"/>
                  </a:lnTo>
                  <a:lnTo>
                    <a:pt x="134" y="45"/>
                  </a:lnTo>
                  <a:lnTo>
                    <a:pt x="129" y="49"/>
                  </a:lnTo>
                  <a:lnTo>
                    <a:pt x="126" y="49"/>
                  </a:lnTo>
                  <a:lnTo>
                    <a:pt x="116" y="54"/>
                  </a:lnTo>
                  <a:lnTo>
                    <a:pt x="107" y="57"/>
                  </a:lnTo>
                  <a:lnTo>
                    <a:pt x="104" y="60"/>
                  </a:lnTo>
                  <a:lnTo>
                    <a:pt x="98" y="60"/>
                  </a:lnTo>
                  <a:lnTo>
                    <a:pt x="89" y="60"/>
                  </a:lnTo>
                  <a:lnTo>
                    <a:pt x="83" y="60"/>
                  </a:lnTo>
                  <a:lnTo>
                    <a:pt x="80" y="60"/>
                  </a:lnTo>
                  <a:lnTo>
                    <a:pt x="73" y="60"/>
                  </a:lnTo>
                  <a:lnTo>
                    <a:pt x="70" y="57"/>
                  </a:lnTo>
                  <a:lnTo>
                    <a:pt x="65" y="54"/>
                  </a:lnTo>
                  <a:lnTo>
                    <a:pt x="61" y="51"/>
                  </a:lnTo>
                  <a:lnTo>
                    <a:pt x="58" y="49"/>
                  </a:lnTo>
                  <a:lnTo>
                    <a:pt x="52" y="39"/>
                  </a:lnTo>
                  <a:lnTo>
                    <a:pt x="46" y="34"/>
                  </a:lnTo>
                  <a:lnTo>
                    <a:pt x="43" y="24"/>
                  </a:lnTo>
                  <a:lnTo>
                    <a:pt x="37" y="12"/>
                  </a:lnTo>
                  <a:lnTo>
                    <a:pt x="34" y="7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0" y="4"/>
                  </a:lnTo>
                  <a:lnTo>
                    <a:pt x="7" y="7"/>
                  </a:lnTo>
                  <a:lnTo>
                    <a:pt x="0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ltGray">
            <a:xfrm>
              <a:off x="4006" y="3905"/>
              <a:ext cx="158" cy="75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5" y="27"/>
                </a:cxn>
                <a:cxn ang="0">
                  <a:pos x="27" y="27"/>
                </a:cxn>
                <a:cxn ang="0">
                  <a:pos x="36" y="30"/>
                </a:cxn>
                <a:cxn ang="0">
                  <a:pos x="43" y="35"/>
                </a:cxn>
                <a:cxn ang="0">
                  <a:pos x="48" y="47"/>
                </a:cxn>
                <a:cxn ang="0">
                  <a:pos x="58" y="62"/>
                </a:cxn>
                <a:cxn ang="0">
                  <a:pos x="69" y="71"/>
                </a:cxn>
                <a:cxn ang="0">
                  <a:pos x="84" y="74"/>
                </a:cxn>
                <a:cxn ang="0">
                  <a:pos x="96" y="71"/>
                </a:cxn>
                <a:cxn ang="0">
                  <a:pos x="106" y="62"/>
                </a:cxn>
                <a:cxn ang="0">
                  <a:pos x="118" y="56"/>
                </a:cxn>
                <a:cxn ang="0">
                  <a:pos x="130" y="54"/>
                </a:cxn>
                <a:cxn ang="0">
                  <a:pos x="142" y="54"/>
                </a:cxn>
                <a:cxn ang="0">
                  <a:pos x="151" y="56"/>
                </a:cxn>
                <a:cxn ang="0">
                  <a:pos x="154" y="54"/>
                </a:cxn>
                <a:cxn ang="0">
                  <a:pos x="145" y="47"/>
                </a:cxn>
                <a:cxn ang="0">
                  <a:pos x="136" y="47"/>
                </a:cxn>
                <a:cxn ang="0">
                  <a:pos x="127" y="47"/>
                </a:cxn>
                <a:cxn ang="0">
                  <a:pos x="114" y="54"/>
                </a:cxn>
                <a:cxn ang="0">
                  <a:pos x="103" y="59"/>
                </a:cxn>
                <a:cxn ang="0">
                  <a:pos x="91" y="62"/>
                </a:cxn>
                <a:cxn ang="0">
                  <a:pos x="79" y="62"/>
                </a:cxn>
                <a:cxn ang="0">
                  <a:pos x="69" y="56"/>
                </a:cxn>
                <a:cxn ang="0">
                  <a:pos x="61" y="54"/>
                </a:cxn>
                <a:cxn ang="0">
                  <a:pos x="51" y="42"/>
                </a:cxn>
                <a:cxn ang="0">
                  <a:pos x="43" y="24"/>
                </a:cxn>
                <a:cxn ang="0">
                  <a:pos x="36" y="9"/>
                </a:cxn>
                <a:cxn ang="0">
                  <a:pos x="27" y="3"/>
                </a:cxn>
                <a:cxn ang="0">
                  <a:pos x="18" y="0"/>
                </a:cxn>
                <a:cxn ang="0">
                  <a:pos x="9" y="3"/>
                </a:cxn>
                <a:cxn ang="0">
                  <a:pos x="0" y="32"/>
                </a:cxn>
              </a:cxnLst>
              <a:rect l="0" t="0" r="r" b="b"/>
              <a:pathLst>
                <a:path w="158" h="75">
                  <a:moveTo>
                    <a:pt x="0" y="32"/>
                  </a:moveTo>
                  <a:lnTo>
                    <a:pt x="6" y="30"/>
                  </a:lnTo>
                  <a:lnTo>
                    <a:pt x="12" y="27"/>
                  </a:lnTo>
                  <a:lnTo>
                    <a:pt x="15" y="27"/>
                  </a:lnTo>
                  <a:lnTo>
                    <a:pt x="21" y="27"/>
                  </a:lnTo>
                  <a:lnTo>
                    <a:pt x="27" y="27"/>
                  </a:lnTo>
                  <a:lnTo>
                    <a:pt x="30" y="27"/>
                  </a:lnTo>
                  <a:lnTo>
                    <a:pt x="36" y="30"/>
                  </a:lnTo>
                  <a:lnTo>
                    <a:pt x="39" y="32"/>
                  </a:lnTo>
                  <a:lnTo>
                    <a:pt x="43" y="35"/>
                  </a:lnTo>
                  <a:lnTo>
                    <a:pt x="48" y="44"/>
                  </a:lnTo>
                  <a:lnTo>
                    <a:pt x="48" y="47"/>
                  </a:lnTo>
                  <a:lnTo>
                    <a:pt x="54" y="54"/>
                  </a:lnTo>
                  <a:lnTo>
                    <a:pt x="58" y="62"/>
                  </a:lnTo>
                  <a:lnTo>
                    <a:pt x="63" y="65"/>
                  </a:lnTo>
                  <a:lnTo>
                    <a:pt x="69" y="71"/>
                  </a:lnTo>
                  <a:lnTo>
                    <a:pt x="76" y="74"/>
                  </a:lnTo>
                  <a:lnTo>
                    <a:pt x="84" y="74"/>
                  </a:lnTo>
                  <a:lnTo>
                    <a:pt x="91" y="74"/>
                  </a:lnTo>
                  <a:lnTo>
                    <a:pt x="96" y="71"/>
                  </a:lnTo>
                  <a:lnTo>
                    <a:pt x="103" y="68"/>
                  </a:lnTo>
                  <a:lnTo>
                    <a:pt x="106" y="62"/>
                  </a:lnTo>
                  <a:lnTo>
                    <a:pt x="112" y="62"/>
                  </a:lnTo>
                  <a:lnTo>
                    <a:pt x="118" y="56"/>
                  </a:lnTo>
                  <a:lnTo>
                    <a:pt x="124" y="54"/>
                  </a:lnTo>
                  <a:lnTo>
                    <a:pt x="130" y="54"/>
                  </a:lnTo>
                  <a:lnTo>
                    <a:pt x="136" y="54"/>
                  </a:lnTo>
                  <a:lnTo>
                    <a:pt x="142" y="54"/>
                  </a:lnTo>
                  <a:lnTo>
                    <a:pt x="148" y="56"/>
                  </a:lnTo>
                  <a:lnTo>
                    <a:pt x="151" y="56"/>
                  </a:lnTo>
                  <a:lnTo>
                    <a:pt x="157" y="59"/>
                  </a:lnTo>
                  <a:lnTo>
                    <a:pt x="154" y="54"/>
                  </a:lnTo>
                  <a:lnTo>
                    <a:pt x="151" y="50"/>
                  </a:lnTo>
                  <a:lnTo>
                    <a:pt x="145" y="47"/>
                  </a:lnTo>
                  <a:lnTo>
                    <a:pt x="142" y="47"/>
                  </a:lnTo>
                  <a:lnTo>
                    <a:pt x="136" y="47"/>
                  </a:lnTo>
                  <a:lnTo>
                    <a:pt x="133" y="47"/>
                  </a:lnTo>
                  <a:lnTo>
                    <a:pt x="127" y="47"/>
                  </a:lnTo>
                  <a:lnTo>
                    <a:pt x="124" y="47"/>
                  </a:lnTo>
                  <a:lnTo>
                    <a:pt x="114" y="54"/>
                  </a:lnTo>
                  <a:lnTo>
                    <a:pt x="106" y="59"/>
                  </a:lnTo>
                  <a:lnTo>
                    <a:pt x="103" y="59"/>
                  </a:lnTo>
                  <a:lnTo>
                    <a:pt x="96" y="59"/>
                  </a:lnTo>
                  <a:lnTo>
                    <a:pt x="91" y="62"/>
                  </a:lnTo>
                  <a:lnTo>
                    <a:pt x="81" y="62"/>
                  </a:lnTo>
                  <a:lnTo>
                    <a:pt x="79" y="62"/>
                  </a:lnTo>
                  <a:lnTo>
                    <a:pt x="73" y="59"/>
                  </a:lnTo>
                  <a:lnTo>
                    <a:pt x="69" y="56"/>
                  </a:lnTo>
                  <a:lnTo>
                    <a:pt x="63" y="56"/>
                  </a:lnTo>
                  <a:lnTo>
                    <a:pt x="61" y="54"/>
                  </a:lnTo>
                  <a:lnTo>
                    <a:pt x="58" y="47"/>
                  </a:lnTo>
                  <a:lnTo>
                    <a:pt x="51" y="42"/>
                  </a:lnTo>
                  <a:lnTo>
                    <a:pt x="45" y="32"/>
                  </a:lnTo>
                  <a:lnTo>
                    <a:pt x="43" y="24"/>
                  </a:lnTo>
                  <a:lnTo>
                    <a:pt x="36" y="12"/>
                  </a:lnTo>
                  <a:lnTo>
                    <a:pt x="36" y="9"/>
                  </a:lnTo>
                  <a:lnTo>
                    <a:pt x="30" y="3"/>
                  </a:lnTo>
                  <a:lnTo>
                    <a:pt x="27" y="3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5" y="3"/>
                  </a:lnTo>
                  <a:lnTo>
                    <a:pt x="9" y="3"/>
                  </a:lnTo>
                  <a:lnTo>
                    <a:pt x="6" y="9"/>
                  </a:lnTo>
                  <a:lnTo>
                    <a:pt x="0" y="32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ltGray">
            <a:xfrm>
              <a:off x="954" y="220"/>
              <a:ext cx="158" cy="73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5" y="24"/>
                </a:cxn>
                <a:cxn ang="0">
                  <a:pos x="27" y="27"/>
                </a:cxn>
                <a:cxn ang="0">
                  <a:pos x="37" y="30"/>
                </a:cxn>
                <a:cxn ang="0">
                  <a:pos x="42" y="36"/>
                </a:cxn>
                <a:cxn ang="0">
                  <a:pos x="48" y="48"/>
                </a:cxn>
                <a:cxn ang="0">
                  <a:pos x="60" y="63"/>
                </a:cxn>
                <a:cxn ang="0">
                  <a:pos x="72" y="69"/>
                </a:cxn>
                <a:cxn ang="0">
                  <a:pos x="85" y="72"/>
                </a:cxn>
                <a:cxn ang="0">
                  <a:pos x="97" y="72"/>
                </a:cxn>
                <a:cxn ang="0">
                  <a:pos x="105" y="63"/>
                </a:cxn>
                <a:cxn ang="0">
                  <a:pos x="118" y="57"/>
                </a:cxn>
                <a:cxn ang="0">
                  <a:pos x="130" y="54"/>
                </a:cxn>
                <a:cxn ang="0">
                  <a:pos x="142" y="54"/>
                </a:cxn>
                <a:cxn ang="0">
                  <a:pos x="150" y="57"/>
                </a:cxn>
                <a:cxn ang="0">
                  <a:pos x="153" y="54"/>
                </a:cxn>
                <a:cxn ang="0">
                  <a:pos x="148" y="48"/>
                </a:cxn>
                <a:cxn ang="0">
                  <a:pos x="138" y="45"/>
                </a:cxn>
                <a:cxn ang="0">
                  <a:pos x="127" y="48"/>
                </a:cxn>
                <a:cxn ang="0">
                  <a:pos x="115" y="54"/>
                </a:cxn>
                <a:cxn ang="0">
                  <a:pos x="102" y="60"/>
                </a:cxn>
                <a:cxn ang="0">
                  <a:pos x="90" y="60"/>
                </a:cxn>
                <a:cxn ang="0">
                  <a:pos x="78" y="60"/>
                </a:cxn>
                <a:cxn ang="0">
                  <a:pos x="70" y="57"/>
                </a:cxn>
                <a:cxn ang="0">
                  <a:pos x="60" y="51"/>
                </a:cxn>
                <a:cxn ang="0">
                  <a:pos x="52" y="39"/>
                </a:cxn>
                <a:cxn ang="0">
                  <a:pos x="42" y="24"/>
                </a:cxn>
                <a:cxn ang="0">
                  <a:pos x="37" y="7"/>
                </a:cxn>
                <a:cxn ang="0">
                  <a:pos x="27" y="0"/>
                </a:cxn>
                <a:cxn ang="0">
                  <a:pos x="22" y="0"/>
                </a:cxn>
                <a:cxn ang="0">
                  <a:pos x="12" y="3"/>
                </a:cxn>
                <a:cxn ang="0">
                  <a:pos x="0" y="30"/>
                </a:cxn>
              </a:cxnLst>
              <a:rect l="0" t="0" r="r" b="b"/>
              <a:pathLst>
                <a:path w="158" h="73">
                  <a:moveTo>
                    <a:pt x="0" y="30"/>
                  </a:moveTo>
                  <a:lnTo>
                    <a:pt x="7" y="27"/>
                  </a:lnTo>
                  <a:lnTo>
                    <a:pt x="12" y="24"/>
                  </a:lnTo>
                  <a:lnTo>
                    <a:pt x="15" y="24"/>
                  </a:lnTo>
                  <a:lnTo>
                    <a:pt x="22" y="24"/>
                  </a:lnTo>
                  <a:lnTo>
                    <a:pt x="27" y="27"/>
                  </a:lnTo>
                  <a:lnTo>
                    <a:pt x="33" y="27"/>
                  </a:lnTo>
                  <a:lnTo>
                    <a:pt x="37" y="30"/>
                  </a:lnTo>
                  <a:lnTo>
                    <a:pt x="39" y="30"/>
                  </a:lnTo>
                  <a:lnTo>
                    <a:pt x="42" y="36"/>
                  </a:lnTo>
                  <a:lnTo>
                    <a:pt x="48" y="42"/>
                  </a:lnTo>
                  <a:lnTo>
                    <a:pt x="48" y="48"/>
                  </a:lnTo>
                  <a:lnTo>
                    <a:pt x="55" y="54"/>
                  </a:lnTo>
                  <a:lnTo>
                    <a:pt x="60" y="63"/>
                  </a:lnTo>
                  <a:lnTo>
                    <a:pt x="67" y="66"/>
                  </a:lnTo>
                  <a:lnTo>
                    <a:pt x="72" y="69"/>
                  </a:lnTo>
                  <a:lnTo>
                    <a:pt x="78" y="72"/>
                  </a:lnTo>
                  <a:lnTo>
                    <a:pt x="85" y="72"/>
                  </a:lnTo>
                  <a:lnTo>
                    <a:pt x="90" y="72"/>
                  </a:lnTo>
                  <a:lnTo>
                    <a:pt x="97" y="72"/>
                  </a:lnTo>
                  <a:lnTo>
                    <a:pt x="102" y="66"/>
                  </a:lnTo>
                  <a:lnTo>
                    <a:pt x="105" y="63"/>
                  </a:lnTo>
                  <a:lnTo>
                    <a:pt x="112" y="60"/>
                  </a:lnTo>
                  <a:lnTo>
                    <a:pt x="118" y="57"/>
                  </a:lnTo>
                  <a:lnTo>
                    <a:pt x="123" y="54"/>
                  </a:lnTo>
                  <a:lnTo>
                    <a:pt x="130" y="54"/>
                  </a:lnTo>
                  <a:lnTo>
                    <a:pt x="135" y="54"/>
                  </a:lnTo>
                  <a:lnTo>
                    <a:pt x="142" y="54"/>
                  </a:lnTo>
                  <a:lnTo>
                    <a:pt x="148" y="54"/>
                  </a:lnTo>
                  <a:lnTo>
                    <a:pt x="150" y="57"/>
                  </a:lnTo>
                  <a:lnTo>
                    <a:pt x="157" y="60"/>
                  </a:lnTo>
                  <a:lnTo>
                    <a:pt x="153" y="54"/>
                  </a:lnTo>
                  <a:lnTo>
                    <a:pt x="150" y="51"/>
                  </a:lnTo>
                  <a:lnTo>
                    <a:pt x="148" y="48"/>
                  </a:lnTo>
                  <a:lnTo>
                    <a:pt x="142" y="48"/>
                  </a:lnTo>
                  <a:lnTo>
                    <a:pt x="138" y="45"/>
                  </a:lnTo>
                  <a:lnTo>
                    <a:pt x="133" y="45"/>
                  </a:lnTo>
                  <a:lnTo>
                    <a:pt x="127" y="48"/>
                  </a:lnTo>
                  <a:lnTo>
                    <a:pt x="123" y="48"/>
                  </a:lnTo>
                  <a:lnTo>
                    <a:pt x="115" y="54"/>
                  </a:lnTo>
                  <a:lnTo>
                    <a:pt x="105" y="57"/>
                  </a:lnTo>
                  <a:lnTo>
                    <a:pt x="102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85" y="60"/>
                  </a:lnTo>
                  <a:lnTo>
                    <a:pt x="78" y="60"/>
                  </a:lnTo>
                  <a:lnTo>
                    <a:pt x="72" y="60"/>
                  </a:lnTo>
                  <a:lnTo>
                    <a:pt x="70" y="57"/>
                  </a:lnTo>
                  <a:lnTo>
                    <a:pt x="63" y="54"/>
                  </a:lnTo>
                  <a:lnTo>
                    <a:pt x="60" y="51"/>
                  </a:lnTo>
                  <a:lnTo>
                    <a:pt x="57" y="48"/>
                  </a:lnTo>
                  <a:lnTo>
                    <a:pt x="52" y="39"/>
                  </a:lnTo>
                  <a:lnTo>
                    <a:pt x="48" y="33"/>
                  </a:lnTo>
                  <a:lnTo>
                    <a:pt x="42" y="24"/>
                  </a:lnTo>
                  <a:lnTo>
                    <a:pt x="39" y="12"/>
                  </a:lnTo>
                  <a:lnTo>
                    <a:pt x="37" y="7"/>
                  </a:lnTo>
                  <a:lnTo>
                    <a:pt x="30" y="3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2" y="3"/>
                  </a:lnTo>
                  <a:lnTo>
                    <a:pt x="7" y="7"/>
                  </a:lnTo>
                  <a:lnTo>
                    <a:pt x="0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ltGray">
            <a:xfrm>
              <a:off x="4097" y="136"/>
              <a:ext cx="156" cy="7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4" y="46"/>
                </a:cxn>
                <a:cxn ang="0">
                  <a:pos x="9" y="48"/>
                </a:cxn>
                <a:cxn ang="0">
                  <a:pos x="15" y="48"/>
                </a:cxn>
                <a:cxn ang="0">
                  <a:pos x="22" y="48"/>
                </a:cxn>
                <a:cxn ang="0">
                  <a:pos x="27" y="48"/>
                </a:cxn>
                <a:cxn ang="0">
                  <a:pos x="30" y="46"/>
                </a:cxn>
                <a:cxn ang="0">
                  <a:pos x="37" y="43"/>
                </a:cxn>
                <a:cxn ang="0">
                  <a:pos x="43" y="37"/>
                </a:cxn>
                <a:cxn ang="0">
                  <a:pos x="45" y="30"/>
                </a:cxn>
                <a:cxn ang="0">
                  <a:pos x="49" y="25"/>
                </a:cxn>
                <a:cxn ang="0">
                  <a:pos x="52" y="18"/>
                </a:cxn>
                <a:cxn ang="0">
                  <a:pos x="58" y="12"/>
                </a:cxn>
                <a:cxn ang="0">
                  <a:pos x="64" y="7"/>
                </a:cxn>
                <a:cxn ang="0">
                  <a:pos x="70" y="3"/>
                </a:cxn>
                <a:cxn ang="0">
                  <a:pos x="76" y="0"/>
                </a:cxn>
                <a:cxn ang="0">
                  <a:pos x="85" y="0"/>
                </a:cxn>
                <a:cxn ang="0">
                  <a:pos x="91" y="0"/>
                </a:cxn>
                <a:cxn ang="0">
                  <a:pos x="95" y="0"/>
                </a:cxn>
                <a:cxn ang="0">
                  <a:pos x="100" y="7"/>
                </a:cxn>
                <a:cxn ang="0">
                  <a:pos x="106" y="9"/>
                </a:cxn>
                <a:cxn ang="0">
                  <a:pos x="110" y="12"/>
                </a:cxn>
                <a:cxn ang="0">
                  <a:pos x="118" y="15"/>
                </a:cxn>
                <a:cxn ang="0">
                  <a:pos x="125" y="18"/>
                </a:cxn>
                <a:cxn ang="0">
                  <a:pos x="130" y="18"/>
                </a:cxn>
                <a:cxn ang="0">
                  <a:pos x="136" y="18"/>
                </a:cxn>
                <a:cxn ang="0">
                  <a:pos x="140" y="18"/>
                </a:cxn>
                <a:cxn ang="0">
                  <a:pos x="146" y="18"/>
                </a:cxn>
                <a:cxn ang="0">
                  <a:pos x="151" y="15"/>
                </a:cxn>
                <a:cxn ang="0">
                  <a:pos x="155" y="12"/>
                </a:cxn>
                <a:cxn ang="0">
                  <a:pos x="155" y="18"/>
                </a:cxn>
                <a:cxn ang="0">
                  <a:pos x="151" y="22"/>
                </a:cxn>
                <a:cxn ang="0">
                  <a:pos x="146" y="25"/>
                </a:cxn>
                <a:cxn ang="0">
                  <a:pos x="143" y="27"/>
                </a:cxn>
                <a:cxn ang="0">
                  <a:pos x="136" y="27"/>
                </a:cxn>
                <a:cxn ang="0">
                  <a:pos x="133" y="27"/>
                </a:cxn>
                <a:cxn ang="0">
                  <a:pos x="128" y="27"/>
                </a:cxn>
                <a:cxn ang="0">
                  <a:pos x="121" y="25"/>
                </a:cxn>
                <a:cxn ang="0">
                  <a:pos x="115" y="18"/>
                </a:cxn>
                <a:cxn ang="0">
                  <a:pos x="106" y="15"/>
                </a:cxn>
                <a:cxn ang="0">
                  <a:pos x="103" y="12"/>
                </a:cxn>
                <a:cxn ang="0">
                  <a:pos x="97" y="12"/>
                </a:cxn>
                <a:cxn ang="0">
                  <a:pos x="88" y="12"/>
                </a:cxn>
                <a:cxn ang="0">
                  <a:pos x="82" y="12"/>
                </a:cxn>
                <a:cxn ang="0">
                  <a:pos x="79" y="12"/>
                </a:cxn>
                <a:cxn ang="0">
                  <a:pos x="73" y="12"/>
                </a:cxn>
                <a:cxn ang="0">
                  <a:pos x="67" y="15"/>
                </a:cxn>
                <a:cxn ang="0">
                  <a:pos x="64" y="18"/>
                </a:cxn>
                <a:cxn ang="0">
                  <a:pos x="58" y="22"/>
                </a:cxn>
                <a:cxn ang="0">
                  <a:pos x="55" y="25"/>
                </a:cxn>
                <a:cxn ang="0">
                  <a:pos x="52" y="33"/>
                </a:cxn>
                <a:cxn ang="0">
                  <a:pos x="45" y="43"/>
                </a:cxn>
                <a:cxn ang="0">
                  <a:pos x="43" y="48"/>
                </a:cxn>
                <a:cxn ang="0">
                  <a:pos x="37" y="61"/>
                </a:cxn>
                <a:cxn ang="0">
                  <a:pos x="34" y="67"/>
                </a:cxn>
                <a:cxn ang="0">
                  <a:pos x="30" y="70"/>
                </a:cxn>
                <a:cxn ang="0">
                  <a:pos x="27" y="73"/>
                </a:cxn>
                <a:cxn ang="0">
                  <a:pos x="22" y="73"/>
                </a:cxn>
                <a:cxn ang="0">
                  <a:pos x="19" y="73"/>
                </a:cxn>
                <a:cxn ang="0">
                  <a:pos x="15" y="73"/>
                </a:cxn>
                <a:cxn ang="0">
                  <a:pos x="9" y="70"/>
                </a:cxn>
                <a:cxn ang="0">
                  <a:pos x="7" y="67"/>
                </a:cxn>
                <a:cxn ang="0">
                  <a:pos x="0" y="43"/>
                </a:cxn>
              </a:cxnLst>
              <a:rect l="0" t="0" r="r" b="b"/>
              <a:pathLst>
                <a:path w="156" h="74">
                  <a:moveTo>
                    <a:pt x="0" y="43"/>
                  </a:moveTo>
                  <a:lnTo>
                    <a:pt x="4" y="46"/>
                  </a:lnTo>
                  <a:lnTo>
                    <a:pt x="9" y="48"/>
                  </a:lnTo>
                  <a:lnTo>
                    <a:pt x="15" y="48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0" y="46"/>
                  </a:lnTo>
                  <a:lnTo>
                    <a:pt x="37" y="43"/>
                  </a:lnTo>
                  <a:lnTo>
                    <a:pt x="43" y="37"/>
                  </a:lnTo>
                  <a:lnTo>
                    <a:pt x="45" y="30"/>
                  </a:lnTo>
                  <a:lnTo>
                    <a:pt x="49" y="25"/>
                  </a:lnTo>
                  <a:lnTo>
                    <a:pt x="52" y="18"/>
                  </a:lnTo>
                  <a:lnTo>
                    <a:pt x="58" y="12"/>
                  </a:lnTo>
                  <a:lnTo>
                    <a:pt x="64" y="7"/>
                  </a:lnTo>
                  <a:lnTo>
                    <a:pt x="70" y="3"/>
                  </a:lnTo>
                  <a:lnTo>
                    <a:pt x="76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0" y="7"/>
                  </a:lnTo>
                  <a:lnTo>
                    <a:pt x="106" y="9"/>
                  </a:lnTo>
                  <a:lnTo>
                    <a:pt x="110" y="12"/>
                  </a:lnTo>
                  <a:lnTo>
                    <a:pt x="118" y="15"/>
                  </a:lnTo>
                  <a:lnTo>
                    <a:pt x="125" y="18"/>
                  </a:lnTo>
                  <a:lnTo>
                    <a:pt x="130" y="18"/>
                  </a:lnTo>
                  <a:lnTo>
                    <a:pt x="136" y="18"/>
                  </a:lnTo>
                  <a:lnTo>
                    <a:pt x="140" y="18"/>
                  </a:lnTo>
                  <a:lnTo>
                    <a:pt x="146" y="18"/>
                  </a:lnTo>
                  <a:lnTo>
                    <a:pt x="151" y="15"/>
                  </a:lnTo>
                  <a:lnTo>
                    <a:pt x="155" y="12"/>
                  </a:lnTo>
                  <a:lnTo>
                    <a:pt x="155" y="18"/>
                  </a:lnTo>
                  <a:lnTo>
                    <a:pt x="151" y="22"/>
                  </a:lnTo>
                  <a:lnTo>
                    <a:pt x="146" y="25"/>
                  </a:lnTo>
                  <a:lnTo>
                    <a:pt x="143" y="27"/>
                  </a:lnTo>
                  <a:lnTo>
                    <a:pt x="136" y="27"/>
                  </a:lnTo>
                  <a:lnTo>
                    <a:pt x="133" y="27"/>
                  </a:lnTo>
                  <a:lnTo>
                    <a:pt x="128" y="27"/>
                  </a:lnTo>
                  <a:lnTo>
                    <a:pt x="121" y="25"/>
                  </a:lnTo>
                  <a:lnTo>
                    <a:pt x="115" y="18"/>
                  </a:lnTo>
                  <a:lnTo>
                    <a:pt x="106" y="15"/>
                  </a:lnTo>
                  <a:lnTo>
                    <a:pt x="103" y="12"/>
                  </a:lnTo>
                  <a:lnTo>
                    <a:pt x="97" y="12"/>
                  </a:lnTo>
                  <a:lnTo>
                    <a:pt x="88" y="12"/>
                  </a:lnTo>
                  <a:lnTo>
                    <a:pt x="82" y="12"/>
                  </a:lnTo>
                  <a:lnTo>
                    <a:pt x="79" y="12"/>
                  </a:lnTo>
                  <a:lnTo>
                    <a:pt x="73" y="12"/>
                  </a:lnTo>
                  <a:lnTo>
                    <a:pt x="67" y="15"/>
                  </a:lnTo>
                  <a:lnTo>
                    <a:pt x="64" y="18"/>
                  </a:lnTo>
                  <a:lnTo>
                    <a:pt x="58" y="22"/>
                  </a:lnTo>
                  <a:lnTo>
                    <a:pt x="55" y="25"/>
                  </a:lnTo>
                  <a:lnTo>
                    <a:pt x="52" y="33"/>
                  </a:lnTo>
                  <a:lnTo>
                    <a:pt x="45" y="43"/>
                  </a:lnTo>
                  <a:lnTo>
                    <a:pt x="43" y="48"/>
                  </a:lnTo>
                  <a:lnTo>
                    <a:pt x="37" y="61"/>
                  </a:lnTo>
                  <a:lnTo>
                    <a:pt x="34" y="67"/>
                  </a:lnTo>
                  <a:lnTo>
                    <a:pt x="30" y="70"/>
                  </a:lnTo>
                  <a:lnTo>
                    <a:pt x="27" y="73"/>
                  </a:lnTo>
                  <a:lnTo>
                    <a:pt x="22" y="73"/>
                  </a:lnTo>
                  <a:lnTo>
                    <a:pt x="19" y="73"/>
                  </a:lnTo>
                  <a:lnTo>
                    <a:pt x="15" y="73"/>
                  </a:lnTo>
                  <a:lnTo>
                    <a:pt x="9" y="70"/>
                  </a:lnTo>
                  <a:lnTo>
                    <a:pt x="7" y="67"/>
                  </a:lnTo>
                  <a:lnTo>
                    <a:pt x="0" y="4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ltGray">
            <a:xfrm>
              <a:off x="157" y="510"/>
              <a:ext cx="153" cy="75"/>
            </a:xfrm>
            <a:custGeom>
              <a:avLst/>
              <a:gdLst/>
              <a:ahLst/>
              <a:cxnLst>
                <a:cxn ang="0">
                  <a:pos x="3" y="46"/>
                </a:cxn>
                <a:cxn ang="0">
                  <a:pos x="15" y="49"/>
                </a:cxn>
                <a:cxn ang="0">
                  <a:pos x="23" y="49"/>
                </a:cxn>
                <a:cxn ang="0">
                  <a:pos x="33" y="46"/>
                </a:cxn>
                <a:cxn ang="0">
                  <a:pos x="42" y="37"/>
                </a:cxn>
                <a:cxn ang="0">
                  <a:pos x="48" y="28"/>
                </a:cxn>
                <a:cxn ang="0">
                  <a:pos x="57" y="12"/>
                </a:cxn>
                <a:cxn ang="0">
                  <a:pos x="68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10"/>
                </a:cxn>
                <a:cxn ang="0">
                  <a:pos x="113" y="15"/>
                </a:cxn>
                <a:cxn ang="0">
                  <a:pos x="125" y="22"/>
                </a:cxn>
                <a:cxn ang="0">
                  <a:pos x="137" y="22"/>
                </a:cxn>
                <a:cxn ang="0">
                  <a:pos x="149" y="15"/>
                </a:cxn>
                <a:cxn ang="0">
                  <a:pos x="152" y="22"/>
                </a:cxn>
                <a:cxn ang="0">
                  <a:pos x="143" y="25"/>
                </a:cxn>
                <a:cxn ang="0">
                  <a:pos x="134" y="28"/>
                </a:cxn>
                <a:cxn ang="0">
                  <a:pos x="122" y="28"/>
                </a:cxn>
                <a:cxn ang="0">
                  <a:pos x="113" y="22"/>
                </a:cxn>
                <a:cxn ang="0">
                  <a:pos x="102" y="15"/>
                </a:cxn>
                <a:cxn ang="0">
                  <a:pos x="87" y="12"/>
                </a:cxn>
                <a:cxn ang="0">
                  <a:pos x="75" y="12"/>
                </a:cxn>
                <a:cxn ang="0">
                  <a:pos x="65" y="15"/>
                </a:cxn>
                <a:cxn ang="0">
                  <a:pos x="57" y="22"/>
                </a:cxn>
                <a:cxn ang="0">
                  <a:pos x="50" y="34"/>
                </a:cxn>
                <a:cxn ang="0">
                  <a:pos x="42" y="53"/>
                </a:cxn>
                <a:cxn ang="0">
                  <a:pos x="33" y="68"/>
                </a:cxn>
                <a:cxn ang="0">
                  <a:pos x="23" y="74"/>
                </a:cxn>
                <a:cxn ang="0">
                  <a:pos x="18" y="74"/>
                </a:cxn>
                <a:cxn ang="0">
                  <a:pos x="8" y="71"/>
                </a:cxn>
                <a:cxn ang="0">
                  <a:pos x="0" y="43"/>
                </a:cxn>
              </a:cxnLst>
              <a:rect l="0" t="0" r="r" b="b"/>
              <a:pathLst>
                <a:path w="153" h="75">
                  <a:moveTo>
                    <a:pt x="0" y="43"/>
                  </a:moveTo>
                  <a:lnTo>
                    <a:pt x="3" y="46"/>
                  </a:lnTo>
                  <a:lnTo>
                    <a:pt x="8" y="49"/>
                  </a:lnTo>
                  <a:lnTo>
                    <a:pt x="15" y="49"/>
                  </a:lnTo>
                  <a:lnTo>
                    <a:pt x="21" y="49"/>
                  </a:lnTo>
                  <a:lnTo>
                    <a:pt x="23" y="49"/>
                  </a:lnTo>
                  <a:lnTo>
                    <a:pt x="30" y="49"/>
                  </a:lnTo>
                  <a:lnTo>
                    <a:pt x="33" y="46"/>
                  </a:lnTo>
                  <a:lnTo>
                    <a:pt x="35" y="43"/>
                  </a:lnTo>
                  <a:lnTo>
                    <a:pt x="42" y="37"/>
                  </a:lnTo>
                  <a:lnTo>
                    <a:pt x="45" y="31"/>
                  </a:lnTo>
                  <a:lnTo>
                    <a:pt x="48" y="28"/>
                  </a:lnTo>
                  <a:lnTo>
                    <a:pt x="50" y="18"/>
                  </a:lnTo>
                  <a:lnTo>
                    <a:pt x="57" y="12"/>
                  </a:lnTo>
                  <a:lnTo>
                    <a:pt x="62" y="10"/>
                  </a:lnTo>
                  <a:lnTo>
                    <a:pt x="68" y="3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0" y="0"/>
                  </a:lnTo>
                  <a:lnTo>
                    <a:pt x="92" y="3"/>
                  </a:lnTo>
                  <a:lnTo>
                    <a:pt x="98" y="7"/>
                  </a:lnTo>
                  <a:lnTo>
                    <a:pt x="104" y="10"/>
                  </a:lnTo>
                  <a:lnTo>
                    <a:pt x="107" y="12"/>
                  </a:lnTo>
                  <a:lnTo>
                    <a:pt x="113" y="15"/>
                  </a:lnTo>
                  <a:lnTo>
                    <a:pt x="119" y="18"/>
                  </a:lnTo>
                  <a:lnTo>
                    <a:pt x="125" y="22"/>
                  </a:lnTo>
                  <a:lnTo>
                    <a:pt x="131" y="22"/>
                  </a:lnTo>
                  <a:lnTo>
                    <a:pt x="137" y="22"/>
                  </a:lnTo>
                  <a:lnTo>
                    <a:pt x="143" y="18"/>
                  </a:lnTo>
                  <a:lnTo>
                    <a:pt x="149" y="15"/>
                  </a:lnTo>
                  <a:lnTo>
                    <a:pt x="152" y="15"/>
                  </a:lnTo>
                  <a:lnTo>
                    <a:pt x="152" y="22"/>
                  </a:lnTo>
                  <a:lnTo>
                    <a:pt x="149" y="25"/>
                  </a:lnTo>
                  <a:lnTo>
                    <a:pt x="143" y="25"/>
                  </a:lnTo>
                  <a:lnTo>
                    <a:pt x="137" y="28"/>
                  </a:lnTo>
                  <a:lnTo>
                    <a:pt x="134" y="28"/>
                  </a:lnTo>
                  <a:lnTo>
                    <a:pt x="131" y="28"/>
                  </a:lnTo>
                  <a:lnTo>
                    <a:pt x="122" y="28"/>
                  </a:lnTo>
                  <a:lnTo>
                    <a:pt x="119" y="25"/>
                  </a:lnTo>
                  <a:lnTo>
                    <a:pt x="113" y="22"/>
                  </a:lnTo>
                  <a:lnTo>
                    <a:pt x="104" y="15"/>
                  </a:lnTo>
                  <a:lnTo>
                    <a:pt x="102" y="15"/>
                  </a:lnTo>
                  <a:lnTo>
                    <a:pt x="95" y="15"/>
                  </a:lnTo>
                  <a:lnTo>
                    <a:pt x="87" y="12"/>
                  </a:lnTo>
                  <a:lnTo>
                    <a:pt x="80" y="12"/>
                  </a:lnTo>
                  <a:lnTo>
                    <a:pt x="75" y="12"/>
                  </a:lnTo>
                  <a:lnTo>
                    <a:pt x="72" y="15"/>
                  </a:lnTo>
                  <a:lnTo>
                    <a:pt x="65" y="15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50" y="34"/>
                  </a:lnTo>
                  <a:lnTo>
                    <a:pt x="45" y="43"/>
                  </a:lnTo>
                  <a:lnTo>
                    <a:pt x="42" y="53"/>
                  </a:lnTo>
                  <a:lnTo>
                    <a:pt x="35" y="64"/>
                  </a:lnTo>
                  <a:lnTo>
                    <a:pt x="33" y="68"/>
                  </a:lnTo>
                  <a:lnTo>
                    <a:pt x="30" y="74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8" y="71"/>
                  </a:lnTo>
                  <a:lnTo>
                    <a:pt x="3" y="68"/>
                  </a:lnTo>
                  <a:lnTo>
                    <a:pt x="0" y="4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ltGray">
            <a:xfrm>
              <a:off x="5581" y="1847"/>
              <a:ext cx="154" cy="72"/>
            </a:xfrm>
            <a:custGeom>
              <a:avLst/>
              <a:gdLst/>
              <a:ahLst/>
              <a:cxnLst>
                <a:cxn ang="0">
                  <a:pos x="3" y="44"/>
                </a:cxn>
                <a:cxn ang="0">
                  <a:pos x="15" y="48"/>
                </a:cxn>
                <a:cxn ang="0">
                  <a:pos x="26" y="48"/>
                </a:cxn>
                <a:cxn ang="0">
                  <a:pos x="33" y="41"/>
                </a:cxn>
                <a:cxn ang="0">
                  <a:pos x="41" y="36"/>
                </a:cxn>
                <a:cxn ang="0">
                  <a:pos x="48" y="24"/>
                </a:cxn>
                <a:cxn ang="0">
                  <a:pos x="56" y="12"/>
                </a:cxn>
                <a:cxn ang="0">
                  <a:pos x="69" y="4"/>
                </a:cxn>
                <a:cxn ang="0">
                  <a:pos x="84" y="0"/>
                </a:cxn>
                <a:cxn ang="0">
                  <a:pos x="93" y="4"/>
                </a:cxn>
                <a:cxn ang="0">
                  <a:pos x="105" y="9"/>
                </a:cxn>
                <a:cxn ang="0">
                  <a:pos x="116" y="15"/>
                </a:cxn>
                <a:cxn ang="0">
                  <a:pos x="126" y="18"/>
                </a:cxn>
                <a:cxn ang="0">
                  <a:pos x="138" y="18"/>
                </a:cxn>
                <a:cxn ang="0">
                  <a:pos x="150" y="15"/>
                </a:cxn>
                <a:cxn ang="0">
                  <a:pos x="153" y="18"/>
                </a:cxn>
                <a:cxn ang="0">
                  <a:pos x="144" y="24"/>
                </a:cxn>
                <a:cxn ang="0">
                  <a:pos x="135" y="27"/>
                </a:cxn>
                <a:cxn ang="0">
                  <a:pos x="126" y="24"/>
                </a:cxn>
                <a:cxn ang="0">
                  <a:pos x="114" y="18"/>
                </a:cxn>
                <a:cxn ang="0">
                  <a:pos x="101" y="12"/>
                </a:cxn>
                <a:cxn ang="0">
                  <a:pos x="86" y="12"/>
                </a:cxn>
                <a:cxn ang="0">
                  <a:pos x="78" y="12"/>
                </a:cxn>
                <a:cxn ang="0">
                  <a:pos x="66" y="15"/>
                </a:cxn>
                <a:cxn ang="0">
                  <a:pos x="56" y="21"/>
                </a:cxn>
                <a:cxn ang="0">
                  <a:pos x="51" y="33"/>
                </a:cxn>
                <a:cxn ang="0">
                  <a:pos x="41" y="51"/>
                </a:cxn>
                <a:cxn ang="0">
                  <a:pos x="33" y="65"/>
                </a:cxn>
                <a:cxn ang="0">
                  <a:pos x="26" y="71"/>
                </a:cxn>
                <a:cxn ang="0">
                  <a:pos x="18" y="71"/>
                </a:cxn>
                <a:cxn ang="0">
                  <a:pos x="8" y="68"/>
                </a:cxn>
                <a:cxn ang="0">
                  <a:pos x="0" y="41"/>
                </a:cxn>
              </a:cxnLst>
              <a:rect l="0" t="0" r="r" b="b"/>
              <a:pathLst>
                <a:path w="154" h="72">
                  <a:moveTo>
                    <a:pt x="0" y="41"/>
                  </a:moveTo>
                  <a:lnTo>
                    <a:pt x="3" y="44"/>
                  </a:lnTo>
                  <a:lnTo>
                    <a:pt x="8" y="48"/>
                  </a:lnTo>
                  <a:lnTo>
                    <a:pt x="15" y="48"/>
                  </a:lnTo>
                  <a:lnTo>
                    <a:pt x="21" y="48"/>
                  </a:lnTo>
                  <a:lnTo>
                    <a:pt x="26" y="48"/>
                  </a:lnTo>
                  <a:lnTo>
                    <a:pt x="30" y="44"/>
                  </a:lnTo>
                  <a:lnTo>
                    <a:pt x="33" y="41"/>
                  </a:lnTo>
                  <a:lnTo>
                    <a:pt x="36" y="41"/>
                  </a:lnTo>
                  <a:lnTo>
                    <a:pt x="41" y="36"/>
                  </a:lnTo>
                  <a:lnTo>
                    <a:pt x="45" y="30"/>
                  </a:lnTo>
                  <a:lnTo>
                    <a:pt x="48" y="24"/>
                  </a:lnTo>
                  <a:lnTo>
                    <a:pt x="51" y="18"/>
                  </a:lnTo>
                  <a:lnTo>
                    <a:pt x="56" y="12"/>
                  </a:lnTo>
                  <a:lnTo>
                    <a:pt x="63" y="6"/>
                  </a:lnTo>
                  <a:lnTo>
                    <a:pt x="69" y="4"/>
                  </a:lnTo>
                  <a:lnTo>
                    <a:pt x="75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5" y="9"/>
                  </a:lnTo>
                  <a:lnTo>
                    <a:pt x="108" y="12"/>
                  </a:lnTo>
                  <a:lnTo>
                    <a:pt x="116" y="15"/>
                  </a:lnTo>
                  <a:lnTo>
                    <a:pt x="123" y="18"/>
                  </a:lnTo>
                  <a:lnTo>
                    <a:pt x="126" y="18"/>
                  </a:lnTo>
                  <a:lnTo>
                    <a:pt x="131" y="21"/>
                  </a:lnTo>
                  <a:lnTo>
                    <a:pt x="138" y="18"/>
                  </a:lnTo>
                  <a:lnTo>
                    <a:pt x="144" y="18"/>
                  </a:lnTo>
                  <a:lnTo>
                    <a:pt x="150" y="15"/>
                  </a:lnTo>
                  <a:lnTo>
                    <a:pt x="153" y="12"/>
                  </a:lnTo>
                  <a:lnTo>
                    <a:pt x="153" y="18"/>
                  </a:lnTo>
                  <a:lnTo>
                    <a:pt x="150" y="21"/>
                  </a:lnTo>
                  <a:lnTo>
                    <a:pt x="144" y="24"/>
                  </a:lnTo>
                  <a:lnTo>
                    <a:pt x="141" y="27"/>
                  </a:lnTo>
                  <a:lnTo>
                    <a:pt x="135" y="27"/>
                  </a:lnTo>
                  <a:lnTo>
                    <a:pt x="131" y="27"/>
                  </a:lnTo>
                  <a:lnTo>
                    <a:pt x="126" y="24"/>
                  </a:lnTo>
                  <a:lnTo>
                    <a:pt x="120" y="24"/>
                  </a:lnTo>
                  <a:lnTo>
                    <a:pt x="114" y="18"/>
                  </a:lnTo>
                  <a:lnTo>
                    <a:pt x="105" y="15"/>
                  </a:lnTo>
                  <a:lnTo>
                    <a:pt x="101" y="12"/>
                  </a:lnTo>
                  <a:lnTo>
                    <a:pt x="96" y="12"/>
                  </a:lnTo>
                  <a:lnTo>
                    <a:pt x="86" y="12"/>
                  </a:lnTo>
                  <a:lnTo>
                    <a:pt x="81" y="12"/>
                  </a:lnTo>
                  <a:lnTo>
                    <a:pt x="78" y="12"/>
                  </a:lnTo>
                  <a:lnTo>
                    <a:pt x="71" y="12"/>
                  </a:lnTo>
                  <a:lnTo>
                    <a:pt x="66" y="15"/>
                  </a:lnTo>
                  <a:lnTo>
                    <a:pt x="63" y="18"/>
                  </a:lnTo>
                  <a:lnTo>
                    <a:pt x="56" y="21"/>
                  </a:lnTo>
                  <a:lnTo>
                    <a:pt x="54" y="24"/>
                  </a:lnTo>
                  <a:lnTo>
                    <a:pt x="51" y="33"/>
                  </a:lnTo>
                  <a:lnTo>
                    <a:pt x="45" y="39"/>
                  </a:lnTo>
                  <a:lnTo>
                    <a:pt x="41" y="51"/>
                  </a:lnTo>
                  <a:lnTo>
                    <a:pt x="36" y="59"/>
                  </a:lnTo>
                  <a:lnTo>
                    <a:pt x="33" y="65"/>
                  </a:lnTo>
                  <a:lnTo>
                    <a:pt x="30" y="68"/>
                  </a:lnTo>
                  <a:lnTo>
                    <a:pt x="26" y="71"/>
                  </a:lnTo>
                  <a:lnTo>
                    <a:pt x="21" y="71"/>
                  </a:lnTo>
                  <a:lnTo>
                    <a:pt x="18" y="71"/>
                  </a:lnTo>
                  <a:lnTo>
                    <a:pt x="15" y="71"/>
                  </a:lnTo>
                  <a:lnTo>
                    <a:pt x="8" y="68"/>
                  </a:lnTo>
                  <a:lnTo>
                    <a:pt x="6" y="65"/>
                  </a:lnTo>
                  <a:lnTo>
                    <a:pt x="0" y="4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ltGray">
            <a:xfrm>
              <a:off x="4436" y="4096"/>
              <a:ext cx="57" cy="66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17"/>
                </a:cxn>
                <a:cxn ang="0">
                  <a:pos x="17" y="65"/>
                </a:cxn>
                <a:cxn ang="0">
                  <a:pos x="56" y="41"/>
                </a:cxn>
                <a:cxn ang="0">
                  <a:pos x="31" y="0"/>
                </a:cxn>
              </a:cxnLst>
              <a:rect l="0" t="0" r="r" b="b"/>
              <a:pathLst>
                <a:path w="57" h="66">
                  <a:moveTo>
                    <a:pt x="31" y="0"/>
                  </a:moveTo>
                  <a:lnTo>
                    <a:pt x="0" y="17"/>
                  </a:lnTo>
                  <a:lnTo>
                    <a:pt x="17" y="65"/>
                  </a:lnTo>
                  <a:lnTo>
                    <a:pt x="56" y="41"/>
                  </a:lnTo>
                  <a:lnTo>
                    <a:pt x="31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ltGray">
            <a:xfrm>
              <a:off x="107" y="2501"/>
              <a:ext cx="55" cy="6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17"/>
                </a:cxn>
                <a:cxn ang="0">
                  <a:pos x="16" y="64"/>
                </a:cxn>
                <a:cxn ang="0">
                  <a:pos x="54" y="40"/>
                </a:cxn>
                <a:cxn ang="0">
                  <a:pos x="30" y="0"/>
                </a:cxn>
              </a:cxnLst>
              <a:rect l="0" t="0" r="r" b="b"/>
              <a:pathLst>
                <a:path w="55" h="65">
                  <a:moveTo>
                    <a:pt x="30" y="0"/>
                  </a:moveTo>
                  <a:lnTo>
                    <a:pt x="0" y="17"/>
                  </a:lnTo>
                  <a:lnTo>
                    <a:pt x="16" y="64"/>
                  </a:lnTo>
                  <a:lnTo>
                    <a:pt x="54" y="40"/>
                  </a:lnTo>
                  <a:lnTo>
                    <a:pt x="3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ltGray">
            <a:xfrm>
              <a:off x="5139" y="1106"/>
              <a:ext cx="56" cy="6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17"/>
                </a:cxn>
                <a:cxn ang="0">
                  <a:pos x="16" y="64"/>
                </a:cxn>
                <a:cxn ang="0">
                  <a:pos x="55" y="41"/>
                </a:cxn>
                <a:cxn ang="0">
                  <a:pos x="30" y="0"/>
                </a:cxn>
              </a:cxnLst>
              <a:rect l="0" t="0" r="r" b="b"/>
              <a:pathLst>
                <a:path w="56" h="65">
                  <a:moveTo>
                    <a:pt x="30" y="0"/>
                  </a:moveTo>
                  <a:lnTo>
                    <a:pt x="0" y="17"/>
                  </a:lnTo>
                  <a:lnTo>
                    <a:pt x="16" y="64"/>
                  </a:lnTo>
                  <a:lnTo>
                    <a:pt x="55" y="41"/>
                  </a:lnTo>
                  <a:lnTo>
                    <a:pt x="3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ltGray">
            <a:xfrm>
              <a:off x="4703" y="54"/>
              <a:ext cx="60" cy="81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30"/>
                </a:cxn>
                <a:cxn ang="0">
                  <a:pos x="45" y="80"/>
                </a:cxn>
                <a:cxn ang="0">
                  <a:pos x="59" y="0"/>
                </a:cxn>
              </a:cxnLst>
              <a:rect l="0" t="0" r="r" b="b"/>
              <a:pathLst>
                <a:path w="60" h="81">
                  <a:moveTo>
                    <a:pt x="59" y="0"/>
                  </a:moveTo>
                  <a:lnTo>
                    <a:pt x="0" y="30"/>
                  </a:lnTo>
                  <a:lnTo>
                    <a:pt x="45" y="80"/>
                  </a:lnTo>
                  <a:lnTo>
                    <a:pt x="59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ltGray">
            <a:xfrm>
              <a:off x="5601" y="3074"/>
              <a:ext cx="60" cy="80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30"/>
                </a:cxn>
                <a:cxn ang="0">
                  <a:pos x="42" y="79"/>
                </a:cxn>
                <a:cxn ang="0">
                  <a:pos x="59" y="0"/>
                </a:cxn>
              </a:cxnLst>
              <a:rect l="0" t="0" r="r" b="b"/>
              <a:pathLst>
                <a:path w="60" h="80">
                  <a:moveTo>
                    <a:pt x="59" y="0"/>
                  </a:moveTo>
                  <a:lnTo>
                    <a:pt x="0" y="30"/>
                  </a:lnTo>
                  <a:lnTo>
                    <a:pt x="42" y="79"/>
                  </a:lnTo>
                  <a:lnTo>
                    <a:pt x="59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ltGray">
            <a:xfrm>
              <a:off x="2788" y="4005"/>
              <a:ext cx="59" cy="83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0" y="31"/>
                </a:cxn>
                <a:cxn ang="0">
                  <a:pos x="42" y="82"/>
                </a:cxn>
                <a:cxn ang="0">
                  <a:pos x="58" y="0"/>
                </a:cxn>
              </a:cxnLst>
              <a:rect l="0" t="0" r="r" b="b"/>
              <a:pathLst>
                <a:path w="59" h="83">
                  <a:moveTo>
                    <a:pt x="58" y="0"/>
                  </a:moveTo>
                  <a:lnTo>
                    <a:pt x="0" y="31"/>
                  </a:lnTo>
                  <a:lnTo>
                    <a:pt x="42" y="82"/>
                  </a:lnTo>
                  <a:lnTo>
                    <a:pt x="5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ltGray">
            <a:xfrm>
              <a:off x="256" y="3041"/>
              <a:ext cx="61" cy="83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31"/>
                </a:cxn>
                <a:cxn ang="0">
                  <a:pos x="46" y="82"/>
                </a:cxn>
                <a:cxn ang="0">
                  <a:pos x="60" y="0"/>
                </a:cxn>
              </a:cxnLst>
              <a:rect l="0" t="0" r="r" b="b"/>
              <a:pathLst>
                <a:path w="61" h="83">
                  <a:moveTo>
                    <a:pt x="60" y="0"/>
                  </a:moveTo>
                  <a:lnTo>
                    <a:pt x="0" y="31"/>
                  </a:lnTo>
                  <a:lnTo>
                    <a:pt x="46" y="82"/>
                  </a:lnTo>
                  <a:lnTo>
                    <a:pt x="6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ltGray">
            <a:xfrm>
              <a:off x="4707" y="4074"/>
              <a:ext cx="59" cy="78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0" y="30"/>
                </a:cxn>
                <a:cxn ang="0">
                  <a:pos x="42" y="77"/>
                </a:cxn>
                <a:cxn ang="0">
                  <a:pos x="58" y="0"/>
                </a:cxn>
              </a:cxnLst>
              <a:rect l="0" t="0" r="r" b="b"/>
              <a:pathLst>
                <a:path w="59" h="78">
                  <a:moveTo>
                    <a:pt x="58" y="0"/>
                  </a:moveTo>
                  <a:lnTo>
                    <a:pt x="0" y="30"/>
                  </a:lnTo>
                  <a:lnTo>
                    <a:pt x="42" y="77"/>
                  </a:lnTo>
                  <a:lnTo>
                    <a:pt x="5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ltGray">
            <a:xfrm>
              <a:off x="234" y="3987"/>
              <a:ext cx="61" cy="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0" y="31"/>
                </a:cxn>
                <a:cxn ang="0">
                  <a:pos x="18" y="80"/>
                </a:cxn>
                <a:cxn ang="0">
                  <a:pos x="0" y="0"/>
                </a:cxn>
              </a:cxnLst>
              <a:rect l="0" t="0" r="r" b="b"/>
              <a:pathLst>
                <a:path w="61" h="81">
                  <a:moveTo>
                    <a:pt x="0" y="0"/>
                  </a:moveTo>
                  <a:lnTo>
                    <a:pt x="60" y="31"/>
                  </a:lnTo>
                  <a:lnTo>
                    <a:pt x="18" y="80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ltGray">
            <a:xfrm>
              <a:off x="2285" y="99"/>
              <a:ext cx="61" cy="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0" y="31"/>
                </a:cxn>
                <a:cxn ang="0">
                  <a:pos x="18" y="81"/>
                </a:cxn>
                <a:cxn ang="0">
                  <a:pos x="0" y="0"/>
                </a:cxn>
              </a:cxnLst>
              <a:rect l="0" t="0" r="r" b="b"/>
              <a:pathLst>
                <a:path w="61" h="82">
                  <a:moveTo>
                    <a:pt x="0" y="0"/>
                  </a:moveTo>
                  <a:lnTo>
                    <a:pt x="60" y="31"/>
                  </a:lnTo>
                  <a:lnTo>
                    <a:pt x="18" y="81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50" name="Rectangle 47"/>
            <p:cNvSpPr>
              <a:spLocks noChangeArrowheads="1"/>
            </p:cNvSpPr>
            <p:nvPr/>
          </p:nvSpPr>
          <p:spPr bwMode="ltGray">
            <a:xfrm>
              <a:off x="1629" y="103"/>
              <a:ext cx="53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51" name="Rectangle 48"/>
            <p:cNvSpPr>
              <a:spLocks noChangeArrowheads="1"/>
            </p:cNvSpPr>
            <p:nvPr/>
          </p:nvSpPr>
          <p:spPr bwMode="ltGray">
            <a:xfrm>
              <a:off x="5563" y="129"/>
              <a:ext cx="52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52" name="Rectangle 49"/>
            <p:cNvSpPr>
              <a:spLocks noChangeArrowheads="1"/>
            </p:cNvSpPr>
            <p:nvPr/>
          </p:nvSpPr>
          <p:spPr bwMode="ltGray">
            <a:xfrm>
              <a:off x="5039" y="4013"/>
              <a:ext cx="53" cy="5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53" name="Rectangle 50"/>
            <p:cNvSpPr>
              <a:spLocks noChangeArrowheads="1"/>
            </p:cNvSpPr>
            <p:nvPr/>
          </p:nvSpPr>
          <p:spPr bwMode="ltGray">
            <a:xfrm>
              <a:off x="5651" y="782"/>
              <a:ext cx="41" cy="43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54" name="Rectangle 51"/>
            <p:cNvSpPr>
              <a:spLocks noChangeArrowheads="1"/>
            </p:cNvSpPr>
            <p:nvPr/>
          </p:nvSpPr>
          <p:spPr bwMode="ltGray">
            <a:xfrm>
              <a:off x="648" y="202"/>
              <a:ext cx="52" cy="5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ltGray">
            <a:xfrm>
              <a:off x="177" y="1414"/>
              <a:ext cx="229" cy="116"/>
            </a:xfrm>
            <a:custGeom>
              <a:avLst/>
              <a:gdLst/>
              <a:ahLst/>
              <a:cxnLst>
                <a:cxn ang="0">
                  <a:pos x="228" y="4"/>
                </a:cxn>
                <a:cxn ang="0">
                  <a:pos x="222" y="0"/>
                </a:cxn>
                <a:cxn ang="0">
                  <a:pos x="210" y="0"/>
                </a:cxn>
                <a:cxn ang="0">
                  <a:pos x="200" y="0"/>
                </a:cxn>
                <a:cxn ang="0">
                  <a:pos x="192" y="0"/>
                </a:cxn>
                <a:cxn ang="0">
                  <a:pos x="180" y="4"/>
                </a:cxn>
                <a:cxn ang="0">
                  <a:pos x="170" y="10"/>
                </a:cxn>
                <a:cxn ang="0">
                  <a:pos x="164" y="13"/>
                </a:cxn>
                <a:cxn ang="0">
                  <a:pos x="159" y="22"/>
                </a:cxn>
                <a:cxn ang="0">
                  <a:pos x="152" y="31"/>
                </a:cxn>
                <a:cxn ang="0">
                  <a:pos x="149" y="38"/>
                </a:cxn>
                <a:cxn ang="0">
                  <a:pos x="146" y="43"/>
                </a:cxn>
                <a:cxn ang="0">
                  <a:pos x="134" y="59"/>
                </a:cxn>
                <a:cxn ang="0">
                  <a:pos x="122" y="72"/>
                </a:cxn>
                <a:cxn ang="0">
                  <a:pos x="113" y="77"/>
                </a:cxn>
                <a:cxn ang="0">
                  <a:pos x="98" y="84"/>
                </a:cxn>
                <a:cxn ang="0">
                  <a:pos x="86" y="90"/>
                </a:cxn>
                <a:cxn ang="0">
                  <a:pos x="73" y="93"/>
                </a:cxn>
                <a:cxn ang="0">
                  <a:pos x="64" y="93"/>
                </a:cxn>
                <a:cxn ang="0">
                  <a:pos x="52" y="93"/>
                </a:cxn>
                <a:cxn ang="0">
                  <a:pos x="37" y="90"/>
                </a:cxn>
                <a:cxn ang="0">
                  <a:pos x="25" y="84"/>
                </a:cxn>
                <a:cxn ang="0">
                  <a:pos x="15" y="74"/>
                </a:cxn>
                <a:cxn ang="0">
                  <a:pos x="10" y="69"/>
                </a:cxn>
                <a:cxn ang="0">
                  <a:pos x="0" y="100"/>
                </a:cxn>
                <a:cxn ang="0">
                  <a:pos x="7" y="105"/>
                </a:cxn>
                <a:cxn ang="0">
                  <a:pos x="22" y="112"/>
                </a:cxn>
                <a:cxn ang="0">
                  <a:pos x="33" y="112"/>
                </a:cxn>
                <a:cxn ang="0">
                  <a:pos x="48" y="115"/>
                </a:cxn>
                <a:cxn ang="0">
                  <a:pos x="61" y="115"/>
                </a:cxn>
                <a:cxn ang="0">
                  <a:pos x="73" y="112"/>
                </a:cxn>
                <a:cxn ang="0">
                  <a:pos x="88" y="105"/>
                </a:cxn>
                <a:cxn ang="0">
                  <a:pos x="98" y="100"/>
                </a:cxn>
                <a:cxn ang="0">
                  <a:pos x="104" y="97"/>
                </a:cxn>
                <a:cxn ang="0">
                  <a:pos x="119" y="84"/>
                </a:cxn>
                <a:cxn ang="0">
                  <a:pos x="131" y="72"/>
                </a:cxn>
                <a:cxn ang="0">
                  <a:pos x="140" y="56"/>
                </a:cxn>
                <a:cxn ang="0">
                  <a:pos x="149" y="43"/>
                </a:cxn>
                <a:cxn ang="0">
                  <a:pos x="159" y="41"/>
                </a:cxn>
                <a:cxn ang="0">
                  <a:pos x="167" y="31"/>
                </a:cxn>
                <a:cxn ang="0">
                  <a:pos x="177" y="28"/>
                </a:cxn>
                <a:cxn ang="0">
                  <a:pos x="185" y="25"/>
                </a:cxn>
                <a:cxn ang="0">
                  <a:pos x="198" y="25"/>
                </a:cxn>
                <a:cxn ang="0">
                  <a:pos x="204" y="25"/>
                </a:cxn>
                <a:cxn ang="0">
                  <a:pos x="210" y="28"/>
                </a:cxn>
                <a:cxn ang="0">
                  <a:pos x="222" y="35"/>
                </a:cxn>
                <a:cxn ang="0">
                  <a:pos x="228" y="4"/>
                </a:cxn>
              </a:cxnLst>
              <a:rect l="0" t="0" r="r" b="b"/>
              <a:pathLst>
                <a:path w="229" h="116">
                  <a:moveTo>
                    <a:pt x="228" y="4"/>
                  </a:moveTo>
                  <a:lnTo>
                    <a:pt x="222" y="0"/>
                  </a:lnTo>
                  <a:lnTo>
                    <a:pt x="210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0" y="4"/>
                  </a:lnTo>
                  <a:lnTo>
                    <a:pt x="170" y="10"/>
                  </a:lnTo>
                  <a:lnTo>
                    <a:pt x="164" y="13"/>
                  </a:lnTo>
                  <a:lnTo>
                    <a:pt x="159" y="22"/>
                  </a:lnTo>
                  <a:lnTo>
                    <a:pt x="152" y="31"/>
                  </a:lnTo>
                  <a:lnTo>
                    <a:pt x="149" y="38"/>
                  </a:lnTo>
                  <a:lnTo>
                    <a:pt x="146" y="43"/>
                  </a:lnTo>
                  <a:lnTo>
                    <a:pt x="134" y="59"/>
                  </a:lnTo>
                  <a:lnTo>
                    <a:pt x="122" y="72"/>
                  </a:lnTo>
                  <a:lnTo>
                    <a:pt x="113" y="77"/>
                  </a:lnTo>
                  <a:lnTo>
                    <a:pt x="98" y="84"/>
                  </a:lnTo>
                  <a:lnTo>
                    <a:pt x="86" y="90"/>
                  </a:lnTo>
                  <a:lnTo>
                    <a:pt x="73" y="93"/>
                  </a:lnTo>
                  <a:lnTo>
                    <a:pt x="64" y="93"/>
                  </a:lnTo>
                  <a:lnTo>
                    <a:pt x="52" y="93"/>
                  </a:lnTo>
                  <a:lnTo>
                    <a:pt x="37" y="90"/>
                  </a:lnTo>
                  <a:lnTo>
                    <a:pt x="25" y="84"/>
                  </a:lnTo>
                  <a:lnTo>
                    <a:pt x="15" y="74"/>
                  </a:lnTo>
                  <a:lnTo>
                    <a:pt x="10" y="69"/>
                  </a:lnTo>
                  <a:lnTo>
                    <a:pt x="0" y="100"/>
                  </a:lnTo>
                  <a:lnTo>
                    <a:pt x="7" y="105"/>
                  </a:lnTo>
                  <a:lnTo>
                    <a:pt x="22" y="112"/>
                  </a:lnTo>
                  <a:lnTo>
                    <a:pt x="33" y="112"/>
                  </a:lnTo>
                  <a:lnTo>
                    <a:pt x="48" y="115"/>
                  </a:lnTo>
                  <a:lnTo>
                    <a:pt x="61" y="115"/>
                  </a:lnTo>
                  <a:lnTo>
                    <a:pt x="73" y="112"/>
                  </a:lnTo>
                  <a:lnTo>
                    <a:pt x="88" y="105"/>
                  </a:lnTo>
                  <a:lnTo>
                    <a:pt x="98" y="100"/>
                  </a:lnTo>
                  <a:lnTo>
                    <a:pt x="104" y="97"/>
                  </a:lnTo>
                  <a:lnTo>
                    <a:pt x="119" y="84"/>
                  </a:lnTo>
                  <a:lnTo>
                    <a:pt x="131" y="72"/>
                  </a:lnTo>
                  <a:lnTo>
                    <a:pt x="140" y="56"/>
                  </a:lnTo>
                  <a:lnTo>
                    <a:pt x="149" y="43"/>
                  </a:lnTo>
                  <a:lnTo>
                    <a:pt x="159" y="41"/>
                  </a:lnTo>
                  <a:lnTo>
                    <a:pt x="167" y="31"/>
                  </a:lnTo>
                  <a:lnTo>
                    <a:pt x="177" y="28"/>
                  </a:lnTo>
                  <a:lnTo>
                    <a:pt x="185" y="25"/>
                  </a:lnTo>
                  <a:lnTo>
                    <a:pt x="198" y="25"/>
                  </a:lnTo>
                  <a:lnTo>
                    <a:pt x="204" y="25"/>
                  </a:lnTo>
                  <a:lnTo>
                    <a:pt x="210" y="28"/>
                  </a:lnTo>
                  <a:lnTo>
                    <a:pt x="222" y="35"/>
                  </a:lnTo>
                  <a:lnTo>
                    <a:pt x="228" y="4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ltGray">
            <a:xfrm>
              <a:off x="2288" y="4156"/>
              <a:ext cx="231" cy="115"/>
            </a:xfrm>
            <a:custGeom>
              <a:avLst/>
              <a:gdLst/>
              <a:ahLst/>
              <a:cxnLst>
                <a:cxn ang="0">
                  <a:pos x="0" y="111"/>
                </a:cxn>
                <a:cxn ang="0">
                  <a:pos x="6" y="114"/>
                </a:cxn>
                <a:cxn ang="0">
                  <a:pos x="18" y="114"/>
                </a:cxn>
                <a:cxn ang="0">
                  <a:pos x="27" y="114"/>
                </a:cxn>
                <a:cxn ang="0">
                  <a:pos x="39" y="111"/>
                </a:cxn>
                <a:cxn ang="0">
                  <a:pos x="48" y="108"/>
                </a:cxn>
                <a:cxn ang="0">
                  <a:pos x="58" y="104"/>
                </a:cxn>
                <a:cxn ang="0">
                  <a:pos x="63" y="101"/>
                </a:cxn>
                <a:cxn ang="0">
                  <a:pos x="73" y="93"/>
                </a:cxn>
                <a:cxn ang="0">
                  <a:pos x="76" y="83"/>
                </a:cxn>
                <a:cxn ang="0">
                  <a:pos x="81" y="77"/>
                </a:cxn>
                <a:cxn ang="0">
                  <a:pos x="84" y="71"/>
                </a:cxn>
                <a:cxn ang="0">
                  <a:pos x="94" y="55"/>
                </a:cxn>
                <a:cxn ang="0">
                  <a:pos x="109" y="40"/>
                </a:cxn>
                <a:cxn ang="0">
                  <a:pos x="115" y="37"/>
                </a:cxn>
                <a:cxn ang="0">
                  <a:pos x="130" y="31"/>
                </a:cxn>
                <a:cxn ang="0">
                  <a:pos x="142" y="24"/>
                </a:cxn>
                <a:cxn ang="0">
                  <a:pos x="154" y="21"/>
                </a:cxn>
                <a:cxn ang="0">
                  <a:pos x="164" y="18"/>
                </a:cxn>
                <a:cxn ang="0">
                  <a:pos x="175" y="21"/>
                </a:cxn>
                <a:cxn ang="0">
                  <a:pos x="190" y="24"/>
                </a:cxn>
                <a:cxn ang="0">
                  <a:pos x="205" y="31"/>
                </a:cxn>
                <a:cxn ang="0">
                  <a:pos x="215" y="37"/>
                </a:cxn>
                <a:cxn ang="0">
                  <a:pos x="218" y="43"/>
                </a:cxn>
                <a:cxn ang="0">
                  <a:pos x="230" y="12"/>
                </a:cxn>
                <a:cxn ang="0">
                  <a:pos x="221" y="9"/>
                </a:cxn>
                <a:cxn ang="0">
                  <a:pos x="209" y="3"/>
                </a:cxn>
                <a:cxn ang="0">
                  <a:pos x="194" y="0"/>
                </a:cxn>
                <a:cxn ang="0">
                  <a:pos x="179" y="0"/>
                </a:cxn>
                <a:cxn ang="0">
                  <a:pos x="167" y="0"/>
                </a:cxn>
                <a:cxn ang="0">
                  <a:pos x="154" y="3"/>
                </a:cxn>
                <a:cxn ang="0">
                  <a:pos x="139" y="9"/>
                </a:cxn>
                <a:cxn ang="0">
                  <a:pos x="130" y="12"/>
                </a:cxn>
                <a:cxn ang="0">
                  <a:pos x="124" y="18"/>
                </a:cxn>
                <a:cxn ang="0">
                  <a:pos x="109" y="31"/>
                </a:cxn>
                <a:cxn ang="0">
                  <a:pos x="97" y="43"/>
                </a:cxn>
                <a:cxn ang="0">
                  <a:pos x="88" y="55"/>
                </a:cxn>
                <a:cxn ang="0">
                  <a:pos x="79" y="68"/>
                </a:cxn>
                <a:cxn ang="0">
                  <a:pos x="73" y="73"/>
                </a:cxn>
                <a:cxn ang="0">
                  <a:pos x="61" y="83"/>
                </a:cxn>
                <a:cxn ang="0">
                  <a:pos x="51" y="86"/>
                </a:cxn>
                <a:cxn ang="0">
                  <a:pos x="43" y="89"/>
                </a:cxn>
                <a:cxn ang="0">
                  <a:pos x="33" y="89"/>
                </a:cxn>
                <a:cxn ang="0">
                  <a:pos x="24" y="89"/>
                </a:cxn>
                <a:cxn ang="0">
                  <a:pos x="18" y="86"/>
                </a:cxn>
                <a:cxn ang="0">
                  <a:pos x="6" y="80"/>
                </a:cxn>
                <a:cxn ang="0">
                  <a:pos x="0" y="111"/>
                </a:cxn>
              </a:cxnLst>
              <a:rect l="0" t="0" r="r" b="b"/>
              <a:pathLst>
                <a:path w="231" h="115">
                  <a:moveTo>
                    <a:pt x="0" y="111"/>
                  </a:moveTo>
                  <a:lnTo>
                    <a:pt x="6" y="114"/>
                  </a:lnTo>
                  <a:lnTo>
                    <a:pt x="18" y="114"/>
                  </a:lnTo>
                  <a:lnTo>
                    <a:pt x="27" y="114"/>
                  </a:lnTo>
                  <a:lnTo>
                    <a:pt x="39" y="111"/>
                  </a:lnTo>
                  <a:lnTo>
                    <a:pt x="48" y="108"/>
                  </a:lnTo>
                  <a:lnTo>
                    <a:pt x="58" y="104"/>
                  </a:lnTo>
                  <a:lnTo>
                    <a:pt x="63" y="101"/>
                  </a:lnTo>
                  <a:lnTo>
                    <a:pt x="73" y="93"/>
                  </a:lnTo>
                  <a:lnTo>
                    <a:pt x="76" y="83"/>
                  </a:lnTo>
                  <a:lnTo>
                    <a:pt x="81" y="77"/>
                  </a:lnTo>
                  <a:lnTo>
                    <a:pt x="84" y="71"/>
                  </a:lnTo>
                  <a:lnTo>
                    <a:pt x="94" y="55"/>
                  </a:lnTo>
                  <a:lnTo>
                    <a:pt x="109" y="40"/>
                  </a:lnTo>
                  <a:lnTo>
                    <a:pt x="115" y="37"/>
                  </a:lnTo>
                  <a:lnTo>
                    <a:pt x="130" y="31"/>
                  </a:lnTo>
                  <a:lnTo>
                    <a:pt x="142" y="24"/>
                  </a:lnTo>
                  <a:lnTo>
                    <a:pt x="154" y="21"/>
                  </a:lnTo>
                  <a:lnTo>
                    <a:pt x="164" y="18"/>
                  </a:lnTo>
                  <a:lnTo>
                    <a:pt x="175" y="21"/>
                  </a:lnTo>
                  <a:lnTo>
                    <a:pt x="190" y="24"/>
                  </a:lnTo>
                  <a:lnTo>
                    <a:pt x="205" y="31"/>
                  </a:lnTo>
                  <a:lnTo>
                    <a:pt x="215" y="37"/>
                  </a:lnTo>
                  <a:lnTo>
                    <a:pt x="218" y="43"/>
                  </a:lnTo>
                  <a:lnTo>
                    <a:pt x="230" y="12"/>
                  </a:lnTo>
                  <a:lnTo>
                    <a:pt x="221" y="9"/>
                  </a:lnTo>
                  <a:lnTo>
                    <a:pt x="209" y="3"/>
                  </a:lnTo>
                  <a:lnTo>
                    <a:pt x="194" y="0"/>
                  </a:lnTo>
                  <a:lnTo>
                    <a:pt x="179" y="0"/>
                  </a:lnTo>
                  <a:lnTo>
                    <a:pt x="167" y="0"/>
                  </a:lnTo>
                  <a:lnTo>
                    <a:pt x="154" y="3"/>
                  </a:lnTo>
                  <a:lnTo>
                    <a:pt x="139" y="9"/>
                  </a:lnTo>
                  <a:lnTo>
                    <a:pt x="130" y="12"/>
                  </a:lnTo>
                  <a:lnTo>
                    <a:pt x="124" y="18"/>
                  </a:lnTo>
                  <a:lnTo>
                    <a:pt x="109" y="31"/>
                  </a:lnTo>
                  <a:lnTo>
                    <a:pt x="97" y="43"/>
                  </a:lnTo>
                  <a:lnTo>
                    <a:pt x="88" y="55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1" y="83"/>
                  </a:lnTo>
                  <a:lnTo>
                    <a:pt x="51" y="86"/>
                  </a:lnTo>
                  <a:lnTo>
                    <a:pt x="43" y="89"/>
                  </a:lnTo>
                  <a:lnTo>
                    <a:pt x="33" y="89"/>
                  </a:lnTo>
                  <a:lnTo>
                    <a:pt x="24" y="89"/>
                  </a:lnTo>
                  <a:lnTo>
                    <a:pt x="18" y="86"/>
                  </a:lnTo>
                  <a:lnTo>
                    <a:pt x="6" y="80"/>
                  </a:lnTo>
                  <a:lnTo>
                    <a:pt x="0" y="11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ltGray">
            <a:xfrm>
              <a:off x="5310" y="388"/>
              <a:ext cx="234" cy="115"/>
            </a:xfrm>
            <a:custGeom>
              <a:avLst/>
              <a:gdLst/>
              <a:ahLst/>
              <a:cxnLst>
                <a:cxn ang="0">
                  <a:pos x="233" y="3"/>
                </a:cxn>
                <a:cxn ang="0">
                  <a:pos x="223" y="0"/>
                </a:cxn>
                <a:cxn ang="0">
                  <a:pos x="214" y="0"/>
                </a:cxn>
                <a:cxn ang="0">
                  <a:pos x="202" y="0"/>
                </a:cxn>
                <a:cxn ang="0">
                  <a:pos x="193" y="0"/>
                </a:cxn>
                <a:cxn ang="0">
                  <a:pos x="183" y="3"/>
                </a:cxn>
                <a:cxn ang="0">
                  <a:pos x="172" y="10"/>
                </a:cxn>
                <a:cxn ang="0">
                  <a:pos x="168" y="13"/>
                </a:cxn>
                <a:cxn ang="0">
                  <a:pos x="159" y="21"/>
                </a:cxn>
                <a:cxn ang="0">
                  <a:pos x="153" y="31"/>
                </a:cxn>
                <a:cxn ang="0">
                  <a:pos x="150" y="37"/>
                </a:cxn>
                <a:cxn ang="0">
                  <a:pos x="147" y="43"/>
                </a:cxn>
                <a:cxn ang="0">
                  <a:pos x="138" y="59"/>
                </a:cxn>
                <a:cxn ang="0">
                  <a:pos x="122" y="71"/>
                </a:cxn>
                <a:cxn ang="0">
                  <a:pos x="114" y="77"/>
                </a:cxn>
                <a:cxn ang="0">
                  <a:pos x="101" y="83"/>
                </a:cxn>
                <a:cxn ang="0">
                  <a:pos x="86" y="90"/>
                </a:cxn>
                <a:cxn ang="0">
                  <a:pos x="76" y="93"/>
                </a:cxn>
                <a:cxn ang="0">
                  <a:pos x="65" y="93"/>
                </a:cxn>
                <a:cxn ang="0">
                  <a:pos x="55" y="93"/>
                </a:cxn>
                <a:cxn ang="0">
                  <a:pos x="40" y="87"/>
                </a:cxn>
                <a:cxn ang="0">
                  <a:pos x="25" y="83"/>
                </a:cxn>
                <a:cxn ang="0">
                  <a:pos x="15" y="74"/>
                </a:cxn>
                <a:cxn ang="0">
                  <a:pos x="10" y="68"/>
                </a:cxn>
                <a:cxn ang="0">
                  <a:pos x="0" y="99"/>
                </a:cxn>
                <a:cxn ang="0">
                  <a:pos x="10" y="105"/>
                </a:cxn>
                <a:cxn ang="0">
                  <a:pos x="22" y="111"/>
                </a:cxn>
                <a:cxn ang="0">
                  <a:pos x="34" y="111"/>
                </a:cxn>
                <a:cxn ang="0">
                  <a:pos x="50" y="114"/>
                </a:cxn>
                <a:cxn ang="0">
                  <a:pos x="61" y="114"/>
                </a:cxn>
                <a:cxn ang="0">
                  <a:pos x="74" y="111"/>
                </a:cxn>
                <a:cxn ang="0">
                  <a:pos x="89" y="105"/>
                </a:cxn>
                <a:cxn ang="0">
                  <a:pos x="101" y="99"/>
                </a:cxn>
                <a:cxn ang="0">
                  <a:pos x="107" y="96"/>
                </a:cxn>
                <a:cxn ang="0">
                  <a:pos x="119" y="83"/>
                </a:cxn>
                <a:cxn ang="0">
                  <a:pos x="132" y="71"/>
                </a:cxn>
                <a:cxn ang="0">
                  <a:pos x="144" y="56"/>
                </a:cxn>
                <a:cxn ang="0">
                  <a:pos x="153" y="46"/>
                </a:cxn>
                <a:cxn ang="0">
                  <a:pos x="159" y="37"/>
                </a:cxn>
                <a:cxn ang="0">
                  <a:pos x="172" y="31"/>
                </a:cxn>
                <a:cxn ang="0">
                  <a:pos x="180" y="25"/>
                </a:cxn>
                <a:cxn ang="0">
                  <a:pos x="190" y="21"/>
                </a:cxn>
                <a:cxn ang="0">
                  <a:pos x="199" y="21"/>
                </a:cxn>
                <a:cxn ang="0">
                  <a:pos x="208" y="25"/>
                </a:cxn>
                <a:cxn ang="0">
                  <a:pos x="214" y="25"/>
                </a:cxn>
                <a:cxn ang="0">
                  <a:pos x="226" y="34"/>
                </a:cxn>
                <a:cxn ang="0">
                  <a:pos x="233" y="3"/>
                </a:cxn>
              </a:cxnLst>
              <a:rect l="0" t="0" r="r" b="b"/>
              <a:pathLst>
                <a:path w="234" h="115">
                  <a:moveTo>
                    <a:pt x="233" y="3"/>
                  </a:moveTo>
                  <a:lnTo>
                    <a:pt x="223" y="0"/>
                  </a:lnTo>
                  <a:lnTo>
                    <a:pt x="214" y="0"/>
                  </a:lnTo>
                  <a:lnTo>
                    <a:pt x="202" y="0"/>
                  </a:lnTo>
                  <a:lnTo>
                    <a:pt x="193" y="0"/>
                  </a:lnTo>
                  <a:lnTo>
                    <a:pt x="183" y="3"/>
                  </a:lnTo>
                  <a:lnTo>
                    <a:pt x="172" y="10"/>
                  </a:lnTo>
                  <a:lnTo>
                    <a:pt x="168" y="13"/>
                  </a:lnTo>
                  <a:lnTo>
                    <a:pt x="159" y="21"/>
                  </a:lnTo>
                  <a:lnTo>
                    <a:pt x="153" y="31"/>
                  </a:lnTo>
                  <a:lnTo>
                    <a:pt x="150" y="37"/>
                  </a:lnTo>
                  <a:lnTo>
                    <a:pt x="147" y="43"/>
                  </a:lnTo>
                  <a:lnTo>
                    <a:pt x="138" y="59"/>
                  </a:lnTo>
                  <a:lnTo>
                    <a:pt x="122" y="71"/>
                  </a:lnTo>
                  <a:lnTo>
                    <a:pt x="114" y="77"/>
                  </a:lnTo>
                  <a:lnTo>
                    <a:pt x="101" y="83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65" y="93"/>
                  </a:lnTo>
                  <a:lnTo>
                    <a:pt x="55" y="93"/>
                  </a:lnTo>
                  <a:lnTo>
                    <a:pt x="40" y="87"/>
                  </a:lnTo>
                  <a:lnTo>
                    <a:pt x="25" y="83"/>
                  </a:lnTo>
                  <a:lnTo>
                    <a:pt x="15" y="74"/>
                  </a:lnTo>
                  <a:lnTo>
                    <a:pt x="10" y="68"/>
                  </a:lnTo>
                  <a:lnTo>
                    <a:pt x="0" y="99"/>
                  </a:lnTo>
                  <a:lnTo>
                    <a:pt x="10" y="105"/>
                  </a:lnTo>
                  <a:lnTo>
                    <a:pt x="22" y="111"/>
                  </a:lnTo>
                  <a:lnTo>
                    <a:pt x="34" y="111"/>
                  </a:lnTo>
                  <a:lnTo>
                    <a:pt x="50" y="114"/>
                  </a:lnTo>
                  <a:lnTo>
                    <a:pt x="61" y="114"/>
                  </a:lnTo>
                  <a:lnTo>
                    <a:pt x="74" y="111"/>
                  </a:lnTo>
                  <a:lnTo>
                    <a:pt x="89" y="105"/>
                  </a:lnTo>
                  <a:lnTo>
                    <a:pt x="101" y="99"/>
                  </a:lnTo>
                  <a:lnTo>
                    <a:pt x="107" y="96"/>
                  </a:lnTo>
                  <a:lnTo>
                    <a:pt x="119" y="83"/>
                  </a:lnTo>
                  <a:lnTo>
                    <a:pt x="132" y="71"/>
                  </a:lnTo>
                  <a:lnTo>
                    <a:pt x="144" y="56"/>
                  </a:lnTo>
                  <a:lnTo>
                    <a:pt x="153" y="46"/>
                  </a:lnTo>
                  <a:lnTo>
                    <a:pt x="159" y="37"/>
                  </a:lnTo>
                  <a:lnTo>
                    <a:pt x="172" y="31"/>
                  </a:lnTo>
                  <a:lnTo>
                    <a:pt x="180" y="25"/>
                  </a:lnTo>
                  <a:lnTo>
                    <a:pt x="190" y="21"/>
                  </a:lnTo>
                  <a:lnTo>
                    <a:pt x="199" y="21"/>
                  </a:lnTo>
                  <a:lnTo>
                    <a:pt x="208" y="25"/>
                  </a:lnTo>
                  <a:lnTo>
                    <a:pt x="214" y="25"/>
                  </a:lnTo>
                  <a:lnTo>
                    <a:pt x="226" y="34"/>
                  </a:lnTo>
                  <a:lnTo>
                    <a:pt x="233" y="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ltGray">
            <a:xfrm>
              <a:off x="3135" y="4006"/>
              <a:ext cx="102" cy="307"/>
            </a:xfrm>
            <a:custGeom>
              <a:avLst/>
              <a:gdLst/>
              <a:ahLst/>
              <a:cxnLst>
                <a:cxn ang="0">
                  <a:pos x="50" y="3"/>
                </a:cxn>
                <a:cxn ang="0">
                  <a:pos x="47" y="13"/>
                </a:cxn>
                <a:cxn ang="0">
                  <a:pos x="44" y="16"/>
                </a:cxn>
                <a:cxn ang="0">
                  <a:pos x="44" y="23"/>
                </a:cxn>
                <a:cxn ang="0">
                  <a:pos x="39" y="39"/>
                </a:cxn>
                <a:cxn ang="0">
                  <a:pos x="30" y="61"/>
                </a:cxn>
                <a:cxn ang="0">
                  <a:pos x="27" y="78"/>
                </a:cxn>
                <a:cxn ang="0">
                  <a:pos x="20" y="94"/>
                </a:cxn>
                <a:cxn ang="0">
                  <a:pos x="20" y="107"/>
                </a:cxn>
                <a:cxn ang="0">
                  <a:pos x="20" y="120"/>
                </a:cxn>
                <a:cxn ang="0">
                  <a:pos x="24" y="129"/>
                </a:cxn>
                <a:cxn ang="0">
                  <a:pos x="27" y="136"/>
                </a:cxn>
                <a:cxn ang="0">
                  <a:pos x="35" y="148"/>
                </a:cxn>
                <a:cxn ang="0">
                  <a:pos x="47" y="161"/>
                </a:cxn>
                <a:cxn ang="0">
                  <a:pos x="57" y="174"/>
                </a:cxn>
                <a:cxn ang="0">
                  <a:pos x="77" y="196"/>
                </a:cxn>
                <a:cxn ang="0">
                  <a:pos x="89" y="216"/>
                </a:cxn>
                <a:cxn ang="0">
                  <a:pos x="95" y="225"/>
                </a:cxn>
                <a:cxn ang="0">
                  <a:pos x="98" y="236"/>
                </a:cxn>
                <a:cxn ang="0">
                  <a:pos x="101" y="252"/>
                </a:cxn>
                <a:cxn ang="0">
                  <a:pos x="101" y="265"/>
                </a:cxn>
                <a:cxn ang="0">
                  <a:pos x="101" y="274"/>
                </a:cxn>
                <a:cxn ang="0">
                  <a:pos x="95" y="293"/>
                </a:cxn>
                <a:cxn ang="0">
                  <a:pos x="92" y="306"/>
                </a:cxn>
                <a:cxn ang="0">
                  <a:pos x="69" y="287"/>
                </a:cxn>
                <a:cxn ang="0">
                  <a:pos x="74" y="274"/>
                </a:cxn>
                <a:cxn ang="0">
                  <a:pos x="77" y="261"/>
                </a:cxn>
                <a:cxn ang="0">
                  <a:pos x="80" y="249"/>
                </a:cxn>
                <a:cxn ang="0">
                  <a:pos x="83" y="236"/>
                </a:cxn>
                <a:cxn ang="0">
                  <a:pos x="80" y="222"/>
                </a:cxn>
                <a:cxn ang="0">
                  <a:pos x="77" y="209"/>
                </a:cxn>
                <a:cxn ang="0">
                  <a:pos x="71" y="196"/>
                </a:cxn>
                <a:cxn ang="0">
                  <a:pos x="65" y="190"/>
                </a:cxn>
                <a:cxn ang="0">
                  <a:pos x="54" y="180"/>
                </a:cxn>
                <a:cxn ang="0">
                  <a:pos x="42" y="168"/>
                </a:cxn>
                <a:cxn ang="0">
                  <a:pos x="30" y="155"/>
                </a:cxn>
                <a:cxn ang="0">
                  <a:pos x="20" y="142"/>
                </a:cxn>
                <a:cxn ang="0">
                  <a:pos x="12" y="123"/>
                </a:cxn>
                <a:cxn ang="0">
                  <a:pos x="3" y="110"/>
                </a:cxn>
                <a:cxn ang="0">
                  <a:pos x="0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0" y="48"/>
                </a:cxn>
                <a:cxn ang="0">
                  <a:pos x="3" y="32"/>
                </a:cxn>
                <a:cxn ang="0">
                  <a:pos x="6" y="19"/>
                </a:cxn>
                <a:cxn ang="0">
                  <a:pos x="6" y="10"/>
                </a:cxn>
                <a:cxn ang="0">
                  <a:pos x="12" y="0"/>
                </a:cxn>
                <a:cxn ang="0">
                  <a:pos x="50" y="3"/>
                </a:cxn>
              </a:cxnLst>
              <a:rect l="0" t="0" r="r" b="b"/>
              <a:pathLst>
                <a:path w="102" h="307">
                  <a:moveTo>
                    <a:pt x="50" y="3"/>
                  </a:moveTo>
                  <a:lnTo>
                    <a:pt x="47" y="13"/>
                  </a:lnTo>
                  <a:lnTo>
                    <a:pt x="44" y="16"/>
                  </a:lnTo>
                  <a:lnTo>
                    <a:pt x="44" y="23"/>
                  </a:lnTo>
                  <a:lnTo>
                    <a:pt x="39" y="39"/>
                  </a:lnTo>
                  <a:lnTo>
                    <a:pt x="30" y="61"/>
                  </a:lnTo>
                  <a:lnTo>
                    <a:pt x="27" y="78"/>
                  </a:lnTo>
                  <a:lnTo>
                    <a:pt x="20" y="94"/>
                  </a:lnTo>
                  <a:lnTo>
                    <a:pt x="20" y="107"/>
                  </a:lnTo>
                  <a:lnTo>
                    <a:pt x="20" y="120"/>
                  </a:lnTo>
                  <a:lnTo>
                    <a:pt x="24" y="129"/>
                  </a:lnTo>
                  <a:lnTo>
                    <a:pt x="27" y="136"/>
                  </a:lnTo>
                  <a:lnTo>
                    <a:pt x="35" y="148"/>
                  </a:lnTo>
                  <a:lnTo>
                    <a:pt x="47" y="161"/>
                  </a:lnTo>
                  <a:lnTo>
                    <a:pt x="57" y="174"/>
                  </a:lnTo>
                  <a:lnTo>
                    <a:pt x="77" y="196"/>
                  </a:lnTo>
                  <a:lnTo>
                    <a:pt x="89" y="216"/>
                  </a:lnTo>
                  <a:lnTo>
                    <a:pt x="95" y="225"/>
                  </a:lnTo>
                  <a:lnTo>
                    <a:pt x="98" y="236"/>
                  </a:lnTo>
                  <a:lnTo>
                    <a:pt x="101" y="252"/>
                  </a:lnTo>
                  <a:lnTo>
                    <a:pt x="101" y="265"/>
                  </a:lnTo>
                  <a:lnTo>
                    <a:pt x="101" y="274"/>
                  </a:lnTo>
                  <a:lnTo>
                    <a:pt x="95" y="293"/>
                  </a:lnTo>
                  <a:lnTo>
                    <a:pt x="92" y="306"/>
                  </a:lnTo>
                  <a:lnTo>
                    <a:pt x="69" y="287"/>
                  </a:lnTo>
                  <a:lnTo>
                    <a:pt x="74" y="274"/>
                  </a:lnTo>
                  <a:lnTo>
                    <a:pt x="77" y="261"/>
                  </a:lnTo>
                  <a:lnTo>
                    <a:pt x="80" y="249"/>
                  </a:lnTo>
                  <a:lnTo>
                    <a:pt x="83" y="236"/>
                  </a:lnTo>
                  <a:lnTo>
                    <a:pt x="80" y="222"/>
                  </a:lnTo>
                  <a:lnTo>
                    <a:pt x="77" y="209"/>
                  </a:lnTo>
                  <a:lnTo>
                    <a:pt x="71" y="196"/>
                  </a:lnTo>
                  <a:lnTo>
                    <a:pt x="65" y="190"/>
                  </a:lnTo>
                  <a:lnTo>
                    <a:pt x="54" y="180"/>
                  </a:lnTo>
                  <a:lnTo>
                    <a:pt x="42" y="168"/>
                  </a:lnTo>
                  <a:lnTo>
                    <a:pt x="30" y="155"/>
                  </a:lnTo>
                  <a:lnTo>
                    <a:pt x="20" y="142"/>
                  </a:lnTo>
                  <a:lnTo>
                    <a:pt x="12" y="123"/>
                  </a:lnTo>
                  <a:lnTo>
                    <a:pt x="3" y="110"/>
                  </a:lnTo>
                  <a:lnTo>
                    <a:pt x="0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0" y="48"/>
                  </a:lnTo>
                  <a:lnTo>
                    <a:pt x="3" y="32"/>
                  </a:lnTo>
                  <a:lnTo>
                    <a:pt x="6" y="19"/>
                  </a:lnTo>
                  <a:lnTo>
                    <a:pt x="6" y="10"/>
                  </a:lnTo>
                  <a:lnTo>
                    <a:pt x="12" y="0"/>
                  </a:lnTo>
                  <a:lnTo>
                    <a:pt x="50" y="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ltGray">
            <a:xfrm>
              <a:off x="5643" y="2518"/>
              <a:ext cx="102" cy="312"/>
            </a:xfrm>
            <a:custGeom>
              <a:avLst/>
              <a:gdLst/>
              <a:ahLst/>
              <a:cxnLst>
                <a:cxn ang="0">
                  <a:pos x="51" y="6"/>
                </a:cxn>
                <a:cxn ang="0">
                  <a:pos x="47" y="16"/>
                </a:cxn>
                <a:cxn ang="0">
                  <a:pos x="44" y="19"/>
                </a:cxn>
                <a:cxn ang="0">
                  <a:pos x="44" y="26"/>
                </a:cxn>
                <a:cxn ang="0">
                  <a:pos x="39" y="43"/>
                </a:cxn>
                <a:cxn ang="0">
                  <a:pos x="30" y="65"/>
                </a:cxn>
                <a:cxn ang="0">
                  <a:pos x="24" y="81"/>
                </a:cxn>
                <a:cxn ang="0">
                  <a:pos x="21" y="97"/>
                </a:cxn>
                <a:cxn ang="0">
                  <a:pos x="21" y="110"/>
                </a:cxn>
                <a:cxn ang="0">
                  <a:pos x="21" y="120"/>
                </a:cxn>
                <a:cxn ang="0">
                  <a:pos x="24" y="133"/>
                </a:cxn>
                <a:cxn ang="0">
                  <a:pos x="27" y="140"/>
                </a:cxn>
                <a:cxn ang="0">
                  <a:pos x="36" y="152"/>
                </a:cxn>
                <a:cxn ang="0">
                  <a:pos x="44" y="165"/>
                </a:cxn>
                <a:cxn ang="0">
                  <a:pos x="57" y="178"/>
                </a:cxn>
                <a:cxn ang="0">
                  <a:pos x="77" y="201"/>
                </a:cxn>
                <a:cxn ang="0">
                  <a:pos x="89" y="221"/>
                </a:cxn>
                <a:cxn ang="0">
                  <a:pos x="95" y="230"/>
                </a:cxn>
                <a:cxn ang="0">
                  <a:pos x="98" y="240"/>
                </a:cxn>
                <a:cxn ang="0">
                  <a:pos x="101" y="256"/>
                </a:cxn>
                <a:cxn ang="0">
                  <a:pos x="101" y="269"/>
                </a:cxn>
                <a:cxn ang="0">
                  <a:pos x="98" y="279"/>
                </a:cxn>
                <a:cxn ang="0">
                  <a:pos x="95" y="298"/>
                </a:cxn>
                <a:cxn ang="0">
                  <a:pos x="89" y="311"/>
                </a:cxn>
                <a:cxn ang="0">
                  <a:pos x="69" y="292"/>
                </a:cxn>
                <a:cxn ang="0">
                  <a:pos x="74" y="279"/>
                </a:cxn>
                <a:cxn ang="0">
                  <a:pos x="77" y="265"/>
                </a:cxn>
                <a:cxn ang="0">
                  <a:pos x="81" y="253"/>
                </a:cxn>
                <a:cxn ang="0">
                  <a:pos x="81" y="240"/>
                </a:cxn>
                <a:cxn ang="0">
                  <a:pos x="81" y="227"/>
                </a:cxn>
                <a:cxn ang="0">
                  <a:pos x="74" y="211"/>
                </a:cxn>
                <a:cxn ang="0">
                  <a:pos x="71" y="201"/>
                </a:cxn>
                <a:cxn ang="0">
                  <a:pos x="66" y="195"/>
                </a:cxn>
                <a:cxn ang="0">
                  <a:pos x="54" y="184"/>
                </a:cxn>
                <a:cxn ang="0">
                  <a:pos x="39" y="168"/>
                </a:cxn>
                <a:cxn ang="0">
                  <a:pos x="27" y="156"/>
                </a:cxn>
                <a:cxn ang="0">
                  <a:pos x="21" y="146"/>
                </a:cxn>
                <a:cxn ang="0">
                  <a:pos x="12" y="127"/>
                </a:cxn>
                <a:cxn ang="0">
                  <a:pos x="3" y="113"/>
                </a:cxn>
                <a:cxn ang="0">
                  <a:pos x="0" y="103"/>
                </a:cxn>
                <a:cxn ang="0">
                  <a:pos x="0" y="84"/>
                </a:cxn>
                <a:cxn ang="0">
                  <a:pos x="0" y="65"/>
                </a:cxn>
                <a:cxn ang="0">
                  <a:pos x="0" y="52"/>
                </a:cxn>
                <a:cxn ang="0">
                  <a:pos x="3" y="35"/>
                </a:cxn>
                <a:cxn ang="0">
                  <a:pos x="6" y="22"/>
                </a:cxn>
                <a:cxn ang="0">
                  <a:pos x="6" y="10"/>
                </a:cxn>
                <a:cxn ang="0">
                  <a:pos x="12" y="0"/>
                </a:cxn>
                <a:cxn ang="0">
                  <a:pos x="51" y="6"/>
                </a:cxn>
              </a:cxnLst>
              <a:rect l="0" t="0" r="r" b="b"/>
              <a:pathLst>
                <a:path w="102" h="312">
                  <a:moveTo>
                    <a:pt x="51" y="6"/>
                  </a:moveTo>
                  <a:lnTo>
                    <a:pt x="47" y="16"/>
                  </a:lnTo>
                  <a:lnTo>
                    <a:pt x="44" y="19"/>
                  </a:lnTo>
                  <a:lnTo>
                    <a:pt x="44" y="26"/>
                  </a:lnTo>
                  <a:lnTo>
                    <a:pt x="39" y="43"/>
                  </a:lnTo>
                  <a:lnTo>
                    <a:pt x="30" y="65"/>
                  </a:lnTo>
                  <a:lnTo>
                    <a:pt x="24" y="81"/>
                  </a:lnTo>
                  <a:lnTo>
                    <a:pt x="21" y="97"/>
                  </a:lnTo>
                  <a:lnTo>
                    <a:pt x="21" y="110"/>
                  </a:lnTo>
                  <a:lnTo>
                    <a:pt x="21" y="120"/>
                  </a:lnTo>
                  <a:lnTo>
                    <a:pt x="24" y="133"/>
                  </a:lnTo>
                  <a:lnTo>
                    <a:pt x="27" y="140"/>
                  </a:lnTo>
                  <a:lnTo>
                    <a:pt x="36" y="152"/>
                  </a:lnTo>
                  <a:lnTo>
                    <a:pt x="44" y="165"/>
                  </a:lnTo>
                  <a:lnTo>
                    <a:pt x="57" y="178"/>
                  </a:lnTo>
                  <a:lnTo>
                    <a:pt x="77" y="201"/>
                  </a:lnTo>
                  <a:lnTo>
                    <a:pt x="89" y="221"/>
                  </a:lnTo>
                  <a:lnTo>
                    <a:pt x="95" y="230"/>
                  </a:lnTo>
                  <a:lnTo>
                    <a:pt x="98" y="240"/>
                  </a:lnTo>
                  <a:lnTo>
                    <a:pt x="101" y="256"/>
                  </a:lnTo>
                  <a:lnTo>
                    <a:pt x="101" y="269"/>
                  </a:lnTo>
                  <a:lnTo>
                    <a:pt x="98" y="279"/>
                  </a:lnTo>
                  <a:lnTo>
                    <a:pt x="95" y="298"/>
                  </a:lnTo>
                  <a:lnTo>
                    <a:pt x="89" y="311"/>
                  </a:lnTo>
                  <a:lnTo>
                    <a:pt x="69" y="292"/>
                  </a:lnTo>
                  <a:lnTo>
                    <a:pt x="74" y="279"/>
                  </a:lnTo>
                  <a:lnTo>
                    <a:pt x="77" y="265"/>
                  </a:lnTo>
                  <a:lnTo>
                    <a:pt x="81" y="253"/>
                  </a:lnTo>
                  <a:lnTo>
                    <a:pt x="81" y="240"/>
                  </a:lnTo>
                  <a:lnTo>
                    <a:pt x="81" y="227"/>
                  </a:lnTo>
                  <a:lnTo>
                    <a:pt x="74" y="211"/>
                  </a:lnTo>
                  <a:lnTo>
                    <a:pt x="71" y="201"/>
                  </a:lnTo>
                  <a:lnTo>
                    <a:pt x="66" y="195"/>
                  </a:lnTo>
                  <a:lnTo>
                    <a:pt x="54" y="184"/>
                  </a:lnTo>
                  <a:lnTo>
                    <a:pt x="39" y="168"/>
                  </a:lnTo>
                  <a:lnTo>
                    <a:pt x="27" y="156"/>
                  </a:lnTo>
                  <a:lnTo>
                    <a:pt x="21" y="146"/>
                  </a:lnTo>
                  <a:lnTo>
                    <a:pt x="12" y="127"/>
                  </a:lnTo>
                  <a:lnTo>
                    <a:pt x="3" y="113"/>
                  </a:lnTo>
                  <a:lnTo>
                    <a:pt x="0" y="103"/>
                  </a:lnTo>
                  <a:lnTo>
                    <a:pt x="0" y="84"/>
                  </a:lnTo>
                  <a:lnTo>
                    <a:pt x="0" y="65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6" y="22"/>
                  </a:lnTo>
                  <a:lnTo>
                    <a:pt x="6" y="10"/>
                  </a:lnTo>
                  <a:lnTo>
                    <a:pt x="12" y="0"/>
                  </a:lnTo>
                  <a:lnTo>
                    <a:pt x="51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ltGray">
            <a:xfrm>
              <a:off x="5449" y="3971"/>
              <a:ext cx="103" cy="313"/>
            </a:xfrm>
            <a:custGeom>
              <a:avLst/>
              <a:gdLst/>
              <a:ahLst/>
              <a:cxnLst>
                <a:cxn ang="0">
                  <a:pos x="52" y="7"/>
                </a:cxn>
                <a:cxn ang="0">
                  <a:pos x="46" y="16"/>
                </a:cxn>
                <a:cxn ang="0">
                  <a:pos x="44" y="26"/>
                </a:cxn>
                <a:cxn ang="0">
                  <a:pos x="37" y="43"/>
                </a:cxn>
                <a:cxn ang="0">
                  <a:pos x="29" y="65"/>
                </a:cxn>
                <a:cxn ang="0">
                  <a:pos x="26" y="78"/>
                </a:cxn>
                <a:cxn ang="0">
                  <a:pos x="23" y="97"/>
                </a:cxn>
                <a:cxn ang="0">
                  <a:pos x="23" y="110"/>
                </a:cxn>
                <a:cxn ang="0">
                  <a:pos x="23" y="121"/>
                </a:cxn>
                <a:cxn ang="0">
                  <a:pos x="23" y="134"/>
                </a:cxn>
                <a:cxn ang="0">
                  <a:pos x="29" y="140"/>
                </a:cxn>
                <a:cxn ang="0">
                  <a:pos x="37" y="153"/>
                </a:cxn>
                <a:cxn ang="0">
                  <a:pos x="46" y="166"/>
                </a:cxn>
                <a:cxn ang="0">
                  <a:pos x="58" y="178"/>
                </a:cxn>
                <a:cxn ang="0">
                  <a:pos x="78" y="202"/>
                </a:cxn>
                <a:cxn ang="0">
                  <a:pos x="90" y="218"/>
                </a:cxn>
                <a:cxn ang="0">
                  <a:pos x="96" y="231"/>
                </a:cxn>
                <a:cxn ang="0">
                  <a:pos x="98" y="240"/>
                </a:cxn>
                <a:cxn ang="0">
                  <a:pos x="98" y="256"/>
                </a:cxn>
                <a:cxn ang="0">
                  <a:pos x="102" y="266"/>
                </a:cxn>
                <a:cxn ang="0">
                  <a:pos x="98" y="280"/>
                </a:cxn>
                <a:cxn ang="0">
                  <a:pos x="96" y="299"/>
                </a:cxn>
                <a:cxn ang="0">
                  <a:pos x="90" y="312"/>
                </a:cxn>
                <a:cxn ang="0">
                  <a:pos x="69" y="292"/>
                </a:cxn>
                <a:cxn ang="0">
                  <a:pos x="76" y="280"/>
                </a:cxn>
                <a:cxn ang="0">
                  <a:pos x="78" y="266"/>
                </a:cxn>
                <a:cxn ang="0">
                  <a:pos x="81" y="253"/>
                </a:cxn>
                <a:cxn ang="0">
                  <a:pos x="81" y="240"/>
                </a:cxn>
                <a:cxn ang="0">
                  <a:pos x="81" y="227"/>
                </a:cxn>
                <a:cxn ang="0">
                  <a:pos x="76" y="211"/>
                </a:cxn>
                <a:cxn ang="0">
                  <a:pos x="73" y="202"/>
                </a:cxn>
                <a:cxn ang="0">
                  <a:pos x="64" y="194"/>
                </a:cxn>
                <a:cxn ang="0">
                  <a:pos x="55" y="185"/>
                </a:cxn>
                <a:cxn ang="0">
                  <a:pos x="40" y="169"/>
                </a:cxn>
                <a:cxn ang="0">
                  <a:pos x="29" y="156"/>
                </a:cxn>
                <a:cxn ang="0">
                  <a:pos x="23" y="146"/>
                </a:cxn>
                <a:cxn ang="0">
                  <a:pos x="11" y="127"/>
                </a:cxn>
                <a:cxn ang="0">
                  <a:pos x="5" y="110"/>
                </a:cxn>
                <a:cxn ang="0">
                  <a:pos x="3" y="104"/>
                </a:cxn>
                <a:cxn ang="0">
                  <a:pos x="0" y="85"/>
                </a:cxn>
                <a:cxn ang="0">
                  <a:pos x="0" y="65"/>
                </a:cxn>
                <a:cxn ang="0">
                  <a:pos x="3" y="49"/>
                </a:cxn>
                <a:cxn ang="0">
                  <a:pos x="3" y="36"/>
                </a:cxn>
                <a:cxn ang="0">
                  <a:pos x="5" y="23"/>
                </a:cxn>
                <a:cxn ang="0">
                  <a:pos x="8" y="10"/>
                </a:cxn>
                <a:cxn ang="0">
                  <a:pos x="11" y="0"/>
                </a:cxn>
                <a:cxn ang="0">
                  <a:pos x="52" y="7"/>
                </a:cxn>
              </a:cxnLst>
              <a:rect l="0" t="0" r="r" b="b"/>
              <a:pathLst>
                <a:path w="103" h="313">
                  <a:moveTo>
                    <a:pt x="52" y="7"/>
                  </a:moveTo>
                  <a:lnTo>
                    <a:pt x="46" y="16"/>
                  </a:lnTo>
                  <a:lnTo>
                    <a:pt x="44" y="26"/>
                  </a:lnTo>
                  <a:lnTo>
                    <a:pt x="37" y="43"/>
                  </a:lnTo>
                  <a:lnTo>
                    <a:pt x="29" y="65"/>
                  </a:lnTo>
                  <a:lnTo>
                    <a:pt x="26" y="78"/>
                  </a:lnTo>
                  <a:lnTo>
                    <a:pt x="23" y="97"/>
                  </a:lnTo>
                  <a:lnTo>
                    <a:pt x="23" y="110"/>
                  </a:lnTo>
                  <a:lnTo>
                    <a:pt x="23" y="121"/>
                  </a:lnTo>
                  <a:lnTo>
                    <a:pt x="23" y="134"/>
                  </a:lnTo>
                  <a:lnTo>
                    <a:pt x="29" y="140"/>
                  </a:lnTo>
                  <a:lnTo>
                    <a:pt x="37" y="153"/>
                  </a:lnTo>
                  <a:lnTo>
                    <a:pt x="46" y="166"/>
                  </a:lnTo>
                  <a:lnTo>
                    <a:pt x="58" y="178"/>
                  </a:lnTo>
                  <a:lnTo>
                    <a:pt x="78" y="202"/>
                  </a:lnTo>
                  <a:lnTo>
                    <a:pt x="90" y="218"/>
                  </a:lnTo>
                  <a:lnTo>
                    <a:pt x="96" y="231"/>
                  </a:lnTo>
                  <a:lnTo>
                    <a:pt x="98" y="240"/>
                  </a:lnTo>
                  <a:lnTo>
                    <a:pt x="98" y="256"/>
                  </a:lnTo>
                  <a:lnTo>
                    <a:pt x="102" y="266"/>
                  </a:lnTo>
                  <a:lnTo>
                    <a:pt x="98" y="280"/>
                  </a:lnTo>
                  <a:lnTo>
                    <a:pt x="96" y="299"/>
                  </a:lnTo>
                  <a:lnTo>
                    <a:pt x="90" y="312"/>
                  </a:lnTo>
                  <a:lnTo>
                    <a:pt x="69" y="292"/>
                  </a:lnTo>
                  <a:lnTo>
                    <a:pt x="76" y="280"/>
                  </a:lnTo>
                  <a:lnTo>
                    <a:pt x="78" y="266"/>
                  </a:lnTo>
                  <a:lnTo>
                    <a:pt x="81" y="253"/>
                  </a:lnTo>
                  <a:lnTo>
                    <a:pt x="81" y="240"/>
                  </a:lnTo>
                  <a:lnTo>
                    <a:pt x="81" y="227"/>
                  </a:lnTo>
                  <a:lnTo>
                    <a:pt x="76" y="211"/>
                  </a:lnTo>
                  <a:lnTo>
                    <a:pt x="73" y="202"/>
                  </a:lnTo>
                  <a:lnTo>
                    <a:pt x="64" y="194"/>
                  </a:lnTo>
                  <a:lnTo>
                    <a:pt x="55" y="185"/>
                  </a:lnTo>
                  <a:lnTo>
                    <a:pt x="40" y="169"/>
                  </a:lnTo>
                  <a:lnTo>
                    <a:pt x="29" y="156"/>
                  </a:lnTo>
                  <a:lnTo>
                    <a:pt x="23" y="146"/>
                  </a:lnTo>
                  <a:lnTo>
                    <a:pt x="11" y="127"/>
                  </a:lnTo>
                  <a:lnTo>
                    <a:pt x="5" y="110"/>
                  </a:lnTo>
                  <a:lnTo>
                    <a:pt x="3" y="104"/>
                  </a:lnTo>
                  <a:lnTo>
                    <a:pt x="0" y="85"/>
                  </a:lnTo>
                  <a:lnTo>
                    <a:pt x="0" y="65"/>
                  </a:lnTo>
                  <a:lnTo>
                    <a:pt x="3" y="49"/>
                  </a:lnTo>
                  <a:lnTo>
                    <a:pt x="3" y="36"/>
                  </a:lnTo>
                  <a:lnTo>
                    <a:pt x="5" y="23"/>
                  </a:lnTo>
                  <a:lnTo>
                    <a:pt x="8" y="10"/>
                  </a:lnTo>
                  <a:lnTo>
                    <a:pt x="11" y="0"/>
                  </a:lnTo>
                  <a:lnTo>
                    <a:pt x="52" y="7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ltGray">
            <a:xfrm>
              <a:off x="1045" y="3906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ltGray">
            <a:xfrm>
              <a:off x="3307" y="0"/>
              <a:ext cx="102" cy="312"/>
            </a:xfrm>
            <a:custGeom>
              <a:avLst/>
              <a:gdLst/>
              <a:ahLst/>
              <a:cxnLst>
                <a:cxn ang="0">
                  <a:pos x="52" y="7"/>
                </a:cxn>
                <a:cxn ang="0">
                  <a:pos x="50" y="16"/>
                </a:cxn>
                <a:cxn ang="0">
                  <a:pos x="46" y="16"/>
                </a:cxn>
                <a:cxn ang="0">
                  <a:pos x="46" y="26"/>
                </a:cxn>
                <a:cxn ang="0">
                  <a:pos x="38" y="43"/>
                </a:cxn>
                <a:cxn ang="0">
                  <a:pos x="32" y="65"/>
                </a:cxn>
                <a:cxn ang="0">
                  <a:pos x="26" y="78"/>
                </a:cxn>
                <a:cxn ang="0">
                  <a:pos x="23" y="97"/>
                </a:cxn>
                <a:cxn ang="0">
                  <a:pos x="23" y="110"/>
                </a:cxn>
                <a:cxn ang="0">
                  <a:pos x="23" y="121"/>
                </a:cxn>
                <a:cxn ang="0">
                  <a:pos x="26" y="130"/>
                </a:cxn>
                <a:cxn ang="0">
                  <a:pos x="29" y="140"/>
                </a:cxn>
                <a:cxn ang="0">
                  <a:pos x="38" y="153"/>
                </a:cxn>
                <a:cxn ang="0">
                  <a:pos x="46" y="162"/>
                </a:cxn>
                <a:cxn ang="0">
                  <a:pos x="58" y="178"/>
                </a:cxn>
                <a:cxn ang="0">
                  <a:pos x="78" y="202"/>
                </a:cxn>
                <a:cxn ang="0">
                  <a:pos x="89" y="218"/>
                </a:cxn>
                <a:cxn ang="0">
                  <a:pos x="96" y="227"/>
                </a:cxn>
                <a:cxn ang="0">
                  <a:pos x="98" y="240"/>
                </a:cxn>
                <a:cxn ang="0">
                  <a:pos x="101" y="253"/>
                </a:cxn>
                <a:cxn ang="0">
                  <a:pos x="101" y="269"/>
                </a:cxn>
                <a:cxn ang="0">
                  <a:pos x="98" y="279"/>
                </a:cxn>
                <a:cxn ang="0">
                  <a:pos x="96" y="295"/>
                </a:cxn>
                <a:cxn ang="0">
                  <a:pos x="89" y="311"/>
                </a:cxn>
                <a:cxn ang="0">
                  <a:pos x="69" y="292"/>
                </a:cxn>
                <a:cxn ang="0">
                  <a:pos x="75" y="279"/>
                </a:cxn>
                <a:cxn ang="0">
                  <a:pos x="78" y="266"/>
                </a:cxn>
                <a:cxn ang="0">
                  <a:pos x="81" y="253"/>
                </a:cxn>
                <a:cxn ang="0">
                  <a:pos x="81" y="237"/>
                </a:cxn>
                <a:cxn ang="0">
                  <a:pos x="81" y="227"/>
                </a:cxn>
                <a:cxn ang="0">
                  <a:pos x="75" y="211"/>
                </a:cxn>
                <a:cxn ang="0">
                  <a:pos x="72" y="202"/>
                </a:cxn>
                <a:cxn ang="0">
                  <a:pos x="67" y="191"/>
                </a:cxn>
                <a:cxn ang="0">
                  <a:pos x="55" y="181"/>
                </a:cxn>
                <a:cxn ang="0">
                  <a:pos x="41" y="169"/>
                </a:cxn>
                <a:cxn ang="0">
                  <a:pos x="29" y="156"/>
                </a:cxn>
                <a:cxn ang="0">
                  <a:pos x="23" y="146"/>
                </a:cxn>
                <a:cxn ang="0">
                  <a:pos x="14" y="127"/>
                </a:cxn>
                <a:cxn ang="0">
                  <a:pos x="6" y="110"/>
                </a:cxn>
                <a:cxn ang="0">
                  <a:pos x="3" y="104"/>
                </a:cxn>
                <a:cxn ang="0">
                  <a:pos x="0" y="84"/>
                </a:cxn>
                <a:cxn ang="0">
                  <a:pos x="0" y="62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3"/>
                </a:cxn>
                <a:cxn ang="0">
                  <a:pos x="9" y="10"/>
                </a:cxn>
                <a:cxn ang="0">
                  <a:pos x="14" y="0"/>
                </a:cxn>
                <a:cxn ang="0">
                  <a:pos x="52" y="7"/>
                </a:cxn>
              </a:cxnLst>
              <a:rect l="0" t="0" r="r" b="b"/>
              <a:pathLst>
                <a:path w="102" h="312">
                  <a:moveTo>
                    <a:pt x="52" y="7"/>
                  </a:moveTo>
                  <a:lnTo>
                    <a:pt x="50" y="16"/>
                  </a:lnTo>
                  <a:lnTo>
                    <a:pt x="46" y="16"/>
                  </a:lnTo>
                  <a:lnTo>
                    <a:pt x="46" y="26"/>
                  </a:lnTo>
                  <a:lnTo>
                    <a:pt x="38" y="43"/>
                  </a:lnTo>
                  <a:lnTo>
                    <a:pt x="32" y="65"/>
                  </a:lnTo>
                  <a:lnTo>
                    <a:pt x="26" y="78"/>
                  </a:lnTo>
                  <a:lnTo>
                    <a:pt x="23" y="97"/>
                  </a:lnTo>
                  <a:lnTo>
                    <a:pt x="23" y="110"/>
                  </a:lnTo>
                  <a:lnTo>
                    <a:pt x="23" y="121"/>
                  </a:lnTo>
                  <a:lnTo>
                    <a:pt x="26" y="130"/>
                  </a:lnTo>
                  <a:lnTo>
                    <a:pt x="29" y="140"/>
                  </a:lnTo>
                  <a:lnTo>
                    <a:pt x="38" y="153"/>
                  </a:lnTo>
                  <a:lnTo>
                    <a:pt x="46" y="162"/>
                  </a:lnTo>
                  <a:lnTo>
                    <a:pt x="58" y="178"/>
                  </a:lnTo>
                  <a:lnTo>
                    <a:pt x="78" y="202"/>
                  </a:lnTo>
                  <a:lnTo>
                    <a:pt x="89" y="218"/>
                  </a:lnTo>
                  <a:lnTo>
                    <a:pt x="96" y="227"/>
                  </a:lnTo>
                  <a:lnTo>
                    <a:pt x="98" y="240"/>
                  </a:lnTo>
                  <a:lnTo>
                    <a:pt x="101" y="253"/>
                  </a:lnTo>
                  <a:lnTo>
                    <a:pt x="101" y="269"/>
                  </a:lnTo>
                  <a:lnTo>
                    <a:pt x="98" y="279"/>
                  </a:lnTo>
                  <a:lnTo>
                    <a:pt x="96" y="295"/>
                  </a:lnTo>
                  <a:lnTo>
                    <a:pt x="89" y="311"/>
                  </a:lnTo>
                  <a:lnTo>
                    <a:pt x="69" y="292"/>
                  </a:lnTo>
                  <a:lnTo>
                    <a:pt x="75" y="279"/>
                  </a:lnTo>
                  <a:lnTo>
                    <a:pt x="78" y="266"/>
                  </a:lnTo>
                  <a:lnTo>
                    <a:pt x="81" y="253"/>
                  </a:lnTo>
                  <a:lnTo>
                    <a:pt x="81" y="237"/>
                  </a:lnTo>
                  <a:lnTo>
                    <a:pt x="81" y="227"/>
                  </a:lnTo>
                  <a:lnTo>
                    <a:pt x="75" y="211"/>
                  </a:lnTo>
                  <a:lnTo>
                    <a:pt x="72" y="202"/>
                  </a:lnTo>
                  <a:lnTo>
                    <a:pt x="67" y="191"/>
                  </a:lnTo>
                  <a:lnTo>
                    <a:pt x="55" y="181"/>
                  </a:lnTo>
                  <a:lnTo>
                    <a:pt x="41" y="169"/>
                  </a:lnTo>
                  <a:lnTo>
                    <a:pt x="29" y="156"/>
                  </a:lnTo>
                  <a:lnTo>
                    <a:pt x="23" y="146"/>
                  </a:lnTo>
                  <a:lnTo>
                    <a:pt x="14" y="127"/>
                  </a:lnTo>
                  <a:lnTo>
                    <a:pt x="6" y="110"/>
                  </a:lnTo>
                  <a:lnTo>
                    <a:pt x="3" y="104"/>
                  </a:lnTo>
                  <a:lnTo>
                    <a:pt x="0" y="84"/>
                  </a:lnTo>
                  <a:lnTo>
                    <a:pt x="0" y="62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3"/>
                  </a:lnTo>
                  <a:lnTo>
                    <a:pt x="9" y="10"/>
                  </a:lnTo>
                  <a:lnTo>
                    <a:pt x="14" y="0"/>
                  </a:lnTo>
                  <a:lnTo>
                    <a:pt x="52" y="7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ltGray">
            <a:xfrm>
              <a:off x="2412" y="3901"/>
              <a:ext cx="58" cy="102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0" y="0"/>
                </a:cxn>
                <a:cxn ang="0">
                  <a:pos x="57" y="52"/>
                </a:cxn>
                <a:cxn ang="0">
                  <a:pos x="16" y="101"/>
                </a:cxn>
              </a:cxnLst>
              <a:rect l="0" t="0" r="r" b="b"/>
              <a:pathLst>
                <a:path w="58" h="102">
                  <a:moveTo>
                    <a:pt x="16" y="101"/>
                  </a:moveTo>
                  <a:lnTo>
                    <a:pt x="0" y="0"/>
                  </a:lnTo>
                  <a:lnTo>
                    <a:pt x="57" y="52"/>
                  </a:lnTo>
                  <a:lnTo>
                    <a:pt x="16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ltGray">
            <a:xfrm>
              <a:off x="2972" y="63"/>
              <a:ext cx="56" cy="102"/>
            </a:xfrm>
            <a:custGeom>
              <a:avLst/>
              <a:gdLst/>
              <a:ahLst/>
              <a:cxnLst>
                <a:cxn ang="0">
                  <a:pos x="14" y="101"/>
                </a:cxn>
                <a:cxn ang="0">
                  <a:pos x="0" y="0"/>
                </a:cxn>
                <a:cxn ang="0">
                  <a:pos x="55" y="51"/>
                </a:cxn>
                <a:cxn ang="0">
                  <a:pos x="14" y="101"/>
                </a:cxn>
              </a:cxnLst>
              <a:rect l="0" t="0" r="r" b="b"/>
              <a:pathLst>
                <a:path w="56" h="102">
                  <a:moveTo>
                    <a:pt x="14" y="101"/>
                  </a:moveTo>
                  <a:lnTo>
                    <a:pt x="0" y="0"/>
                  </a:lnTo>
                  <a:lnTo>
                    <a:pt x="55" y="51"/>
                  </a:lnTo>
                  <a:lnTo>
                    <a:pt x="14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ltGray">
            <a:xfrm>
              <a:off x="212" y="884"/>
              <a:ext cx="59" cy="101"/>
            </a:xfrm>
            <a:custGeom>
              <a:avLst/>
              <a:gdLst/>
              <a:ahLst/>
              <a:cxnLst>
                <a:cxn ang="0">
                  <a:pos x="16" y="100"/>
                </a:cxn>
                <a:cxn ang="0">
                  <a:pos x="0" y="0"/>
                </a:cxn>
                <a:cxn ang="0">
                  <a:pos x="58" y="51"/>
                </a:cxn>
                <a:cxn ang="0">
                  <a:pos x="16" y="100"/>
                </a:cxn>
              </a:cxnLst>
              <a:rect l="0" t="0" r="r" b="b"/>
              <a:pathLst>
                <a:path w="59" h="101">
                  <a:moveTo>
                    <a:pt x="16" y="100"/>
                  </a:moveTo>
                  <a:lnTo>
                    <a:pt x="0" y="0"/>
                  </a:lnTo>
                  <a:lnTo>
                    <a:pt x="58" y="51"/>
                  </a:lnTo>
                  <a:lnTo>
                    <a:pt x="16" y="10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66" name="Freeform 63"/>
            <p:cNvSpPr>
              <a:spLocks/>
            </p:cNvSpPr>
            <p:nvPr/>
          </p:nvSpPr>
          <p:spPr bwMode="ltGray">
            <a:xfrm>
              <a:off x="1452" y="115"/>
              <a:ext cx="53" cy="6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18"/>
                </a:cxn>
                <a:cxn ang="0">
                  <a:pos x="14" y="67"/>
                </a:cxn>
                <a:cxn ang="0">
                  <a:pos x="52" y="42"/>
                </a:cxn>
                <a:cxn ang="0">
                  <a:pos x="30" y="0"/>
                </a:cxn>
              </a:cxnLst>
              <a:rect l="0" t="0" r="r" b="b"/>
              <a:pathLst>
                <a:path w="53" h="68">
                  <a:moveTo>
                    <a:pt x="30" y="0"/>
                  </a:moveTo>
                  <a:lnTo>
                    <a:pt x="0" y="18"/>
                  </a:lnTo>
                  <a:lnTo>
                    <a:pt x="14" y="67"/>
                  </a:lnTo>
                  <a:lnTo>
                    <a:pt x="52" y="42"/>
                  </a:lnTo>
                  <a:lnTo>
                    <a:pt x="3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ltGray">
            <a:xfrm>
              <a:off x="4571" y="216"/>
              <a:ext cx="55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18"/>
                </a:cxn>
                <a:cxn ang="0">
                  <a:pos x="16" y="65"/>
                </a:cxn>
                <a:cxn ang="0">
                  <a:pos x="54" y="42"/>
                </a:cxn>
                <a:cxn ang="0">
                  <a:pos x="30" y="0"/>
                </a:cxn>
              </a:cxnLst>
              <a:rect l="0" t="0" r="r" b="b"/>
              <a:pathLst>
                <a:path w="55" h="66">
                  <a:moveTo>
                    <a:pt x="30" y="0"/>
                  </a:moveTo>
                  <a:lnTo>
                    <a:pt x="0" y="18"/>
                  </a:lnTo>
                  <a:lnTo>
                    <a:pt x="16" y="65"/>
                  </a:lnTo>
                  <a:lnTo>
                    <a:pt x="54" y="42"/>
                  </a:lnTo>
                  <a:lnTo>
                    <a:pt x="3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ltGray">
            <a:xfrm>
              <a:off x="5490" y="2335"/>
              <a:ext cx="57" cy="69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21"/>
                </a:cxn>
                <a:cxn ang="0">
                  <a:pos x="17" y="68"/>
                </a:cxn>
                <a:cxn ang="0">
                  <a:pos x="56" y="44"/>
                </a:cxn>
                <a:cxn ang="0">
                  <a:pos x="31" y="0"/>
                </a:cxn>
              </a:cxnLst>
              <a:rect l="0" t="0" r="r" b="b"/>
              <a:pathLst>
                <a:path w="57" h="69">
                  <a:moveTo>
                    <a:pt x="31" y="0"/>
                  </a:moveTo>
                  <a:lnTo>
                    <a:pt x="0" y="21"/>
                  </a:lnTo>
                  <a:lnTo>
                    <a:pt x="17" y="68"/>
                  </a:lnTo>
                  <a:lnTo>
                    <a:pt x="56" y="44"/>
                  </a:lnTo>
                  <a:lnTo>
                    <a:pt x="31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69" name="Freeform 66"/>
            <p:cNvSpPr>
              <a:spLocks/>
            </p:cNvSpPr>
            <p:nvPr/>
          </p:nvSpPr>
          <p:spPr bwMode="ltGray">
            <a:xfrm>
              <a:off x="5631" y="1402"/>
              <a:ext cx="58" cy="6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17"/>
                </a:cxn>
                <a:cxn ang="0">
                  <a:pos x="17" y="64"/>
                </a:cxn>
                <a:cxn ang="0">
                  <a:pos x="57" y="41"/>
                </a:cxn>
                <a:cxn ang="0">
                  <a:pos x="31" y="0"/>
                </a:cxn>
              </a:cxnLst>
              <a:rect l="0" t="0" r="r" b="b"/>
              <a:pathLst>
                <a:path w="58" h="65">
                  <a:moveTo>
                    <a:pt x="31" y="0"/>
                  </a:moveTo>
                  <a:lnTo>
                    <a:pt x="0" y="17"/>
                  </a:lnTo>
                  <a:lnTo>
                    <a:pt x="17" y="64"/>
                  </a:lnTo>
                  <a:lnTo>
                    <a:pt x="57" y="41"/>
                  </a:lnTo>
                  <a:lnTo>
                    <a:pt x="31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70" name="Freeform 67"/>
            <p:cNvSpPr>
              <a:spLocks/>
            </p:cNvSpPr>
            <p:nvPr/>
          </p:nvSpPr>
          <p:spPr bwMode="ltGray">
            <a:xfrm>
              <a:off x="0" y="1366"/>
              <a:ext cx="60" cy="102"/>
            </a:xfrm>
            <a:custGeom>
              <a:avLst/>
              <a:gdLst/>
              <a:ahLst/>
              <a:cxnLst>
                <a:cxn ang="0">
                  <a:pos x="17" y="101"/>
                </a:cxn>
                <a:cxn ang="0">
                  <a:pos x="0" y="0"/>
                </a:cxn>
                <a:cxn ang="0">
                  <a:pos x="59" y="52"/>
                </a:cxn>
                <a:cxn ang="0">
                  <a:pos x="17" y="101"/>
                </a:cxn>
              </a:cxnLst>
              <a:rect l="0" t="0" r="r" b="b"/>
              <a:pathLst>
                <a:path w="60" h="102">
                  <a:moveTo>
                    <a:pt x="17" y="101"/>
                  </a:moveTo>
                  <a:lnTo>
                    <a:pt x="0" y="0"/>
                  </a:lnTo>
                  <a:lnTo>
                    <a:pt x="59" y="52"/>
                  </a:lnTo>
                  <a:lnTo>
                    <a:pt x="17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71" name="Freeform 68"/>
            <p:cNvSpPr>
              <a:spLocks/>
            </p:cNvSpPr>
            <p:nvPr/>
          </p:nvSpPr>
          <p:spPr bwMode="ltGray">
            <a:xfrm>
              <a:off x="196" y="1205"/>
              <a:ext cx="59" cy="105"/>
            </a:xfrm>
            <a:custGeom>
              <a:avLst/>
              <a:gdLst/>
              <a:ahLst/>
              <a:cxnLst>
                <a:cxn ang="0">
                  <a:pos x="17" y="104"/>
                </a:cxn>
                <a:cxn ang="0">
                  <a:pos x="0" y="0"/>
                </a:cxn>
                <a:cxn ang="0">
                  <a:pos x="58" y="54"/>
                </a:cxn>
                <a:cxn ang="0">
                  <a:pos x="17" y="104"/>
                </a:cxn>
              </a:cxnLst>
              <a:rect l="0" t="0" r="r" b="b"/>
              <a:pathLst>
                <a:path w="59" h="105">
                  <a:moveTo>
                    <a:pt x="17" y="104"/>
                  </a:moveTo>
                  <a:lnTo>
                    <a:pt x="0" y="0"/>
                  </a:lnTo>
                  <a:lnTo>
                    <a:pt x="58" y="54"/>
                  </a:lnTo>
                  <a:lnTo>
                    <a:pt x="17" y="104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72" name="Freeform 69"/>
            <p:cNvSpPr>
              <a:spLocks/>
            </p:cNvSpPr>
            <p:nvPr/>
          </p:nvSpPr>
          <p:spPr bwMode="ltGray">
            <a:xfrm>
              <a:off x="373" y="786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73" name="Rectangle 70"/>
            <p:cNvSpPr>
              <a:spLocks noChangeArrowheads="1"/>
            </p:cNvSpPr>
            <p:nvPr/>
          </p:nvSpPr>
          <p:spPr bwMode="ltGray">
            <a:xfrm>
              <a:off x="2057" y="705"/>
              <a:ext cx="62" cy="6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74" name="Freeform 71"/>
            <p:cNvSpPr>
              <a:spLocks/>
            </p:cNvSpPr>
            <p:nvPr/>
          </p:nvSpPr>
          <p:spPr bwMode="ltGray">
            <a:xfrm>
              <a:off x="4372" y="448"/>
              <a:ext cx="99" cy="311"/>
            </a:xfrm>
            <a:custGeom>
              <a:avLst/>
              <a:gdLst/>
              <a:ahLst/>
              <a:cxnLst>
                <a:cxn ang="0">
                  <a:pos x="49" y="304"/>
                </a:cxn>
                <a:cxn ang="0">
                  <a:pos x="52" y="294"/>
                </a:cxn>
                <a:cxn ang="0">
                  <a:pos x="55" y="288"/>
                </a:cxn>
                <a:cxn ang="0">
                  <a:pos x="60" y="272"/>
                </a:cxn>
                <a:cxn ang="0">
                  <a:pos x="69" y="245"/>
                </a:cxn>
                <a:cxn ang="0">
                  <a:pos x="72" y="232"/>
                </a:cxn>
                <a:cxn ang="0">
                  <a:pos x="75" y="213"/>
                </a:cxn>
                <a:cxn ang="0">
                  <a:pos x="75" y="203"/>
                </a:cxn>
                <a:cxn ang="0">
                  <a:pos x="75" y="191"/>
                </a:cxn>
                <a:cxn ang="0">
                  <a:pos x="75" y="181"/>
                </a:cxn>
                <a:cxn ang="0">
                  <a:pos x="69" y="171"/>
                </a:cxn>
                <a:cxn ang="0">
                  <a:pos x="64" y="162"/>
                </a:cxn>
                <a:cxn ang="0">
                  <a:pos x="52" y="148"/>
                </a:cxn>
                <a:cxn ang="0">
                  <a:pos x="40" y="135"/>
                </a:cxn>
                <a:cxn ang="0">
                  <a:pos x="23" y="110"/>
                </a:cxn>
                <a:cxn ang="0">
                  <a:pos x="9" y="94"/>
                </a:cxn>
                <a:cxn ang="0">
                  <a:pos x="3" y="84"/>
                </a:cxn>
                <a:cxn ang="0">
                  <a:pos x="0" y="74"/>
                </a:cxn>
                <a:cxn ang="0">
                  <a:pos x="0" y="58"/>
                </a:cxn>
                <a:cxn ang="0">
                  <a:pos x="0" y="45"/>
                </a:cxn>
                <a:cxn ang="0">
                  <a:pos x="0" y="32"/>
                </a:cxn>
                <a:cxn ang="0">
                  <a:pos x="6" y="16"/>
                </a:cxn>
                <a:cxn ang="0">
                  <a:pos x="9" y="0"/>
                </a:cxn>
                <a:cxn ang="0">
                  <a:pos x="29" y="22"/>
                </a:cxn>
                <a:cxn ang="0">
                  <a:pos x="26" y="32"/>
                </a:cxn>
                <a:cxn ang="0">
                  <a:pos x="21" y="48"/>
                </a:cxn>
                <a:cxn ang="0">
                  <a:pos x="17" y="62"/>
                </a:cxn>
                <a:cxn ang="0">
                  <a:pos x="17" y="74"/>
                </a:cxn>
                <a:cxn ang="0">
                  <a:pos x="17" y="84"/>
                </a:cxn>
                <a:cxn ang="0">
                  <a:pos x="23" y="100"/>
                </a:cxn>
                <a:cxn ang="0">
                  <a:pos x="26" y="110"/>
                </a:cxn>
                <a:cxn ang="0">
                  <a:pos x="35" y="119"/>
                </a:cxn>
                <a:cxn ang="0">
                  <a:pos x="43" y="129"/>
                </a:cxn>
                <a:cxn ang="0">
                  <a:pos x="58" y="142"/>
                </a:cxn>
                <a:cxn ang="0">
                  <a:pos x="69" y="154"/>
                </a:cxn>
                <a:cxn ang="0">
                  <a:pos x="75" y="168"/>
                </a:cxn>
                <a:cxn ang="0">
                  <a:pos x="86" y="187"/>
                </a:cxn>
                <a:cxn ang="0">
                  <a:pos x="95" y="200"/>
                </a:cxn>
                <a:cxn ang="0">
                  <a:pos x="95" y="210"/>
                </a:cxn>
                <a:cxn ang="0">
                  <a:pos x="98" y="226"/>
                </a:cxn>
                <a:cxn ang="0">
                  <a:pos x="98" y="248"/>
                </a:cxn>
                <a:cxn ang="0">
                  <a:pos x="95" y="262"/>
                </a:cxn>
                <a:cxn ang="0">
                  <a:pos x="95" y="278"/>
                </a:cxn>
                <a:cxn ang="0">
                  <a:pos x="93" y="288"/>
                </a:cxn>
                <a:cxn ang="0">
                  <a:pos x="89" y="300"/>
                </a:cxn>
                <a:cxn ang="0">
                  <a:pos x="86" y="310"/>
                </a:cxn>
                <a:cxn ang="0">
                  <a:pos x="49" y="304"/>
                </a:cxn>
              </a:cxnLst>
              <a:rect l="0" t="0" r="r" b="b"/>
              <a:pathLst>
                <a:path w="99" h="311">
                  <a:moveTo>
                    <a:pt x="49" y="304"/>
                  </a:moveTo>
                  <a:lnTo>
                    <a:pt x="52" y="294"/>
                  </a:lnTo>
                  <a:lnTo>
                    <a:pt x="55" y="288"/>
                  </a:lnTo>
                  <a:lnTo>
                    <a:pt x="60" y="272"/>
                  </a:lnTo>
                  <a:lnTo>
                    <a:pt x="69" y="245"/>
                  </a:lnTo>
                  <a:lnTo>
                    <a:pt x="72" y="232"/>
                  </a:lnTo>
                  <a:lnTo>
                    <a:pt x="75" y="213"/>
                  </a:lnTo>
                  <a:lnTo>
                    <a:pt x="75" y="203"/>
                  </a:lnTo>
                  <a:lnTo>
                    <a:pt x="75" y="191"/>
                  </a:lnTo>
                  <a:lnTo>
                    <a:pt x="75" y="181"/>
                  </a:lnTo>
                  <a:lnTo>
                    <a:pt x="69" y="171"/>
                  </a:lnTo>
                  <a:lnTo>
                    <a:pt x="64" y="162"/>
                  </a:lnTo>
                  <a:lnTo>
                    <a:pt x="52" y="148"/>
                  </a:lnTo>
                  <a:lnTo>
                    <a:pt x="40" y="135"/>
                  </a:lnTo>
                  <a:lnTo>
                    <a:pt x="23" y="110"/>
                  </a:lnTo>
                  <a:lnTo>
                    <a:pt x="9" y="94"/>
                  </a:lnTo>
                  <a:lnTo>
                    <a:pt x="3" y="84"/>
                  </a:lnTo>
                  <a:lnTo>
                    <a:pt x="0" y="74"/>
                  </a:lnTo>
                  <a:lnTo>
                    <a:pt x="0" y="58"/>
                  </a:lnTo>
                  <a:lnTo>
                    <a:pt x="0" y="45"/>
                  </a:lnTo>
                  <a:lnTo>
                    <a:pt x="0" y="32"/>
                  </a:lnTo>
                  <a:lnTo>
                    <a:pt x="6" y="16"/>
                  </a:lnTo>
                  <a:lnTo>
                    <a:pt x="9" y="0"/>
                  </a:lnTo>
                  <a:lnTo>
                    <a:pt x="29" y="22"/>
                  </a:lnTo>
                  <a:lnTo>
                    <a:pt x="26" y="32"/>
                  </a:lnTo>
                  <a:lnTo>
                    <a:pt x="21" y="48"/>
                  </a:lnTo>
                  <a:lnTo>
                    <a:pt x="17" y="62"/>
                  </a:lnTo>
                  <a:lnTo>
                    <a:pt x="17" y="74"/>
                  </a:lnTo>
                  <a:lnTo>
                    <a:pt x="17" y="84"/>
                  </a:lnTo>
                  <a:lnTo>
                    <a:pt x="23" y="100"/>
                  </a:lnTo>
                  <a:lnTo>
                    <a:pt x="26" y="110"/>
                  </a:lnTo>
                  <a:lnTo>
                    <a:pt x="35" y="119"/>
                  </a:lnTo>
                  <a:lnTo>
                    <a:pt x="43" y="129"/>
                  </a:lnTo>
                  <a:lnTo>
                    <a:pt x="58" y="142"/>
                  </a:lnTo>
                  <a:lnTo>
                    <a:pt x="69" y="154"/>
                  </a:lnTo>
                  <a:lnTo>
                    <a:pt x="75" y="168"/>
                  </a:lnTo>
                  <a:lnTo>
                    <a:pt x="86" y="187"/>
                  </a:lnTo>
                  <a:lnTo>
                    <a:pt x="95" y="200"/>
                  </a:lnTo>
                  <a:lnTo>
                    <a:pt x="95" y="210"/>
                  </a:lnTo>
                  <a:lnTo>
                    <a:pt x="98" y="226"/>
                  </a:lnTo>
                  <a:lnTo>
                    <a:pt x="98" y="248"/>
                  </a:lnTo>
                  <a:lnTo>
                    <a:pt x="95" y="262"/>
                  </a:lnTo>
                  <a:lnTo>
                    <a:pt x="95" y="278"/>
                  </a:lnTo>
                  <a:lnTo>
                    <a:pt x="93" y="288"/>
                  </a:lnTo>
                  <a:lnTo>
                    <a:pt x="89" y="300"/>
                  </a:lnTo>
                  <a:lnTo>
                    <a:pt x="86" y="310"/>
                  </a:lnTo>
                  <a:lnTo>
                    <a:pt x="49" y="304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75" name="Freeform 72"/>
            <p:cNvSpPr>
              <a:spLocks/>
            </p:cNvSpPr>
            <p:nvPr/>
          </p:nvSpPr>
          <p:spPr bwMode="ltGray">
            <a:xfrm>
              <a:off x="1612" y="482"/>
              <a:ext cx="228" cy="116"/>
            </a:xfrm>
            <a:custGeom>
              <a:avLst/>
              <a:gdLst/>
              <a:ahLst/>
              <a:cxnLst>
                <a:cxn ang="0">
                  <a:pos x="227" y="112"/>
                </a:cxn>
                <a:cxn ang="0">
                  <a:pos x="220" y="115"/>
                </a:cxn>
                <a:cxn ang="0">
                  <a:pos x="209" y="115"/>
                </a:cxn>
                <a:cxn ang="0">
                  <a:pos x="200" y="115"/>
                </a:cxn>
                <a:cxn ang="0">
                  <a:pos x="187" y="112"/>
                </a:cxn>
                <a:cxn ang="0">
                  <a:pos x="179" y="108"/>
                </a:cxn>
                <a:cxn ang="0">
                  <a:pos x="169" y="105"/>
                </a:cxn>
                <a:cxn ang="0">
                  <a:pos x="164" y="100"/>
                </a:cxn>
                <a:cxn ang="0">
                  <a:pos x="157" y="90"/>
                </a:cxn>
                <a:cxn ang="0">
                  <a:pos x="151" y="84"/>
                </a:cxn>
                <a:cxn ang="0">
                  <a:pos x="148" y="77"/>
                </a:cxn>
                <a:cxn ang="0">
                  <a:pos x="145" y="72"/>
                </a:cxn>
                <a:cxn ang="0">
                  <a:pos x="133" y="56"/>
                </a:cxn>
                <a:cxn ang="0">
                  <a:pos x="118" y="41"/>
                </a:cxn>
                <a:cxn ang="0">
                  <a:pos x="112" y="35"/>
                </a:cxn>
                <a:cxn ang="0">
                  <a:pos x="96" y="31"/>
                </a:cxn>
                <a:cxn ang="0">
                  <a:pos x="84" y="25"/>
                </a:cxn>
                <a:cxn ang="0">
                  <a:pos x="73" y="22"/>
                </a:cxn>
                <a:cxn ang="0">
                  <a:pos x="63" y="19"/>
                </a:cxn>
                <a:cxn ang="0">
                  <a:pos x="51" y="22"/>
                </a:cxn>
                <a:cxn ang="0">
                  <a:pos x="36" y="25"/>
                </a:cxn>
                <a:cxn ang="0">
                  <a:pos x="21" y="31"/>
                </a:cxn>
                <a:cxn ang="0">
                  <a:pos x="15" y="38"/>
                </a:cxn>
                <a:cxn ang="0">
                  <a:pos x="9" y="43"/>
                </a:cxn>
                <a:cxn ang="0">
                  <a:pos x="0" y="13"/>
                </a:cxn>
                <a:cxn ang="0">
                  <a:pos x="6" y="10"/>
                </a:cxn>
                <a:cxn ang="0">
                  <a:pos x="21" y="4"/>
                </a:cxn>
                <a:cxn ang="0">
                  <a:pos x="33" y="0"/>
                </a:cxn>
                <a:cxn ang="0">
                  <a:pos x="48" y="0"/>
                </a:cxn>
                <a:cxn ang="0">
                  <a:pos x="61" y="0"/>
                </a:cxn>
                <a:cxn ang="0">
                  <a:pos x="73" y="4"/>
                </a:cxn>
                <a:cxn ang="0">
                  <a:pos x="88" y="10"/>
                </a:cxn>
                <a:cxn ang="0">
                  <a:pos x="96" y="13"/>
                </a:cxn>
                <a:cxn ang="0">
                  <a:pos x="103" y="19"/>
                </a:cxn>
                <a:cxn ang="0">
                  <a:pos x="118" y="31"/>
                </a:cxn>
                <a:cxn ang="0">
                  <a:pos x="130" y="43"/>
                </a:cxn>
                <a:cxn ang="0">
                  <a:pos x="139" y="56"/>
                </a:cxn>
                <a:cxn ang="0">
                  <a:pos x="148" y="69"/>
                </a:cxn>
                <a:cxn ang="0">
                  <a:pos x="157" y="74"/>
                </a:cxn>
                <a:cxn ang="0">
                  <a:pos x="166" y="84"/>
                </a:cxn>
                <a:cxn ang="0">
                  <a:pos x="175" y="87"/>
                </a:cxn>
                <a:cxn ang="0">
                  <a:pos x="184" y="90"/>
                </a:cxn>
                <a:cxn ang="0">
                  <a:pos x="194" y="90"/>
                </a:cxn>
                <a:cxn ang="0">
                  <a:pos x="202" y="90"/>
                </a:cxn>
                <a:cxn ang="0">
                  <a:pos x="209" y="87"/>
                </a:cxn>
                <a:cxn ang="0">
                  <a:pos x="220" y="81"/>
                </a:cxn>
                <a:cxn ang="0">
                  <a:pos x="227" y="112"/>
                </a:cxn>
              </a:cxnLst>
              <a:rect l="0" t="0" r="r" b="b"/>
              <a:pathLst>
                <a:path w="228" h="116">
                  <a:moveTo>
                    <a:pt x="227" y="112"/>
                  </a:moveTo>
                  <a:lnTo>
                    <a:pt x="220" y="115"/>
                  </a:lnTo>
                  <a:lnTo>
                    <a:pt x="209" y="115"/>
                  </a:lnTo>
                  <a:lnTo>
                    <a:pt x="200" y="115"/>
                  </a:lnTo>
                  <a:lnTo>
                    <a:pt x="187" y="112"/>
                  </a:lnTo>
                  <a:lnTo>
                    <a:pt x="179" y="108"/>
                  </a:lnTo>
                  <a:lnTo>
                    <a:pt x="169" y="105"/>
                  </a:lnTo>
                  <a:lnTo>
                    <a:pt x="164" y="100"/>
                  </a:lnTo>
                  <a:lnTo>
                    <a:pt x="157" y="90"/>
                  </a:lnTo>
                  <a:lnTo>
                    <a:pt x="151" y="84"/>
                  </a:lnTo>
                  <a:lnTo>
                    <a:pt x="148" y="77"/>
                  </a:lnTo>
                  <a:lnTo>
                    <a:pt x="145" y="72"/>
                  </a:lnTo>
                  <a:lnTo>
                    <a:pt x="133" y="56"/>
                  </a:lnTo>
                  <a:lnTo>
                    <a:pt x="118" y="41"/>
                  </a:lnTo>
                  <a:lnTo>
                    <a:pt x="112" y="35"/>
                  </a:lnTo>
                  <a:lnTo>
                    <a:pt x="96" y="31"/>
                  </a:lnTo>
                  <a:lnTo>
                    <a:pt x="84" y="25"/>
                  </a:lnTo>
                  <a:lnTo>
                    <a:pt x="73" y="22"/>
                  </a:lnTo>
                  <a:lnTo>
                    <a:pt x="63" y="19"/>
                  </a:lnTo>
                  <a:lnTo>
                    <a:pt x="51" y="22"/>
                  </a:lnTo>
                  <a:lnTo>
                    <a:pt x="36" y="25"/>
                  </a:lnTo>
                  <a:lnTo>
                    <a:pt x="21" y="31"/>
                  </a:lnTo>
                  <a:lnTo>
                    <a:pt x="15" y="38"/>
                  </a:lnTo>
                  <a:lnTo>
                    <a:pt x="9" y="43"/>
                  </a:lnTo>
                  <a:lnTo>
                    <a:pt x="0" y="13"/>
                  </a:lnTo>
                  <a:lnTo>
                    <a:pt x="6" y="10"/>
                  </a:lnTo>
                  <a:lnTo>
                    <a:pt x="21" y="4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1" y="0"/>
                  </a:lnTo>
                  <a:lnTo>
                    <a:pt x="73" y="4"/>
                  </a:lnTo>
                  <a:lnTo>
                    <a:pt x="88" y="10"/>
                  </a:lnTo>
                  <a:lnTo>
                    <a:pt x="96" y="13"/>
                  </a:lnTo>
                  <a:lnTo>
                    <a:pt x="103" y="19"/>
                  </a:lnTo>
                  <a:lnTo>
                    <a:pt x="118" y="31"/>
                  </a:lnTo>
                  <a:lnTo>
                    <a:pt x="130" y="43"/>
                  </a:lnTo>
                  <a:lnTo>
                    <a:pt x="139" y="56"/>
                  </a:lnTo>
                  <a:lnTo>
                    <a:pt x="148" y="69"/>
                  </a:lnTo>
                  <a:lnTo>
                    <a:pt x="157" y="74"/>
                  </a:lnTo>
                  <a:lnTo>
                    <a:pt x="166" y="84"/>
                  </a:lnTo>
                  <a:lnTo>
                    <a:pt x="175" y="87"/>
                  </a:lnTo>
                  <a:lnTo>
                    <a:pt x="184" y="90"/>
                  </a:lnTo>
                  <a:lnTo>
                    <a:pt x="194" y="90"/>
                  </a:lnTo>
                  <a:lnTo>
                    <a:pt x="202" y="90"/>
                  </a:lnTo>
                  <a:lnTo>
                    <a:pt x="209" y="87"/>
                  </a:lnTo>
                  <a:lnTo>
                    <a:pt x="220" y="81"/>
                  </a:lnTo>
                  <a:lnTo>
                    <a:pt x="227" y="112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76" name="Freeform 73"/>
            <p:cNvSpPr>
              <a:spLocks/>
            </p:cNvSpPr>
            <p:nvPr/>
          </p:nvSpPr>
          <p:spPr bwMode="ltGray">
            <a:xfrm>
              <a:off x="3620" y="638"/>
              <a:ext cx="61" cy="6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44"/>
                </a:cxn>
                <a:cxn ang="0">
                  <a:pos x="40" y="64"/>
                </a:cxn>
                <a:cxn ang="0">
                  <a:pos x="60" y="20"/>
                </a:cxn>
                <a:cxn ang="0">
                  <a:pos x="20" y="0"/>
                </a:cxn>
              </a:cxnLst>
              <a:rect l="0" t="0" r="r" b="b"/>
              <a:pathLst>
                <a:path w="61" h="65">
                  <a:moveTo>
                    <a:pt x="20" y="0"/>
                  </a:moveTo>
                  <a:lnTo>
                    <a:pt x="0" y="44"/>
                  </a:lnTo>
                  <a:lnTo>
                    <a:pt x="40" y="64"/>
                  </a:lnTo>
                  <a:lnTo>
                    <a:pt x="60" y="20"/>
                  </a:lnTo>
                  <a:lnTo>
                    <a:pt x="2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77" name="Freeform 74"/>
            <p:cNvSpPr>
              <a:spLocks/>
            </p:cNvSpPr>
            <p:nvPr/>
          </p:nvSpPr>
          <p:spPr bwMode="ltGray">
            <a:xfrm>
              <a:off x="3334" y="566"/>
              <a:ext cx="59" cy="10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03"/>
                </a:cxn>
                <a:cxn ang="0">
                  <a:pos x="58" y="50"/>
                </a:cxn>
                <a:cxn ang="0">
                  <a:pos x="16" y="0"/>
                </a:cxn>
              </a:cxnLst>
              <a:rect l="0" t="0" r="r" b="b"/>
              <a:pathLst>
                <a:path w="59" h="104">
                  <a:moveTo>
                    <a:pt x="16" y="0"/>
                  </a:moveTo>
                  <a:lnTo>
                    <a:pt x="0" y="103"/>
                  </a:lnTo>
                  <a:lnTo>
                    <a:pt x="58" y="50"/>
                  </a:lnTo>
                  <a:lnTo>
                    <a:pt x="16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78" name="Freeform 75"/>
            <p:cNvSpPr>
              <a:spLocks/>
            </p:cNvSpPr>
            <p:nvPr/>
          </p:nvSpPr>
          <p:spPr bwMode="ltGray">
            <a:xfrm>
              <a:off x="1460" y="635"/>
              <a:ext cx="57" cy="102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0" y="0"/>
                </a:cxn>
                <a:cxn ang="0">
                  <a:pos x="56" y="51"/>
                </a:cxn>
                <a:cxn ang="0">
                  <a:pos x="16" y="101"/>
                </a:cxn>
              </a:cxnLst>
              <a:rect l="0" t="0" r="r" b="b"/>
              <a:pathLst>
                <a:path w="57" h="102">
                  <a:moveTo>
                    <a:pt x="16" y="101"/>
                  </a:moveTo>
                  <a:lnTo>
                    <a:pt x="0" y="0"/>
                  </a:lnTo>
                  <a:lnTo>
                    <a:pt x="56" y="51"/>
                  </a:lnTo>
                  <a:lnTo>
                    <a:pt x="16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79" name="Freeform 76"/>
            <p:cNvSpPr>
              <a:spLocks/>
            </p:cNvSpPr>
            <p:nvPr/>
          </p:nvSpPr>
          <p:spPr bwMode="ltGray">
            <a:xfrm>
              <a:off x="3862" y="497"/>
              <a:ext cx="158" cy="75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5" y="27"/>
                </a:cxn>
                <a:cxn ang="0">
                  <a:pos x="27" y="27"/>
                </a:cxn>
                <a:cxn ang="0">
                  <a:pos x="36" y="30"/>
                </a:cxn>
                <a:cxn ang="0">
                  <a:pos x="43" y="35"/>
                </a:cxn>
                <a:cxn ang="0">
                  <a:pos x="48" y="47"/>
                </a:cxn>
                <a:cxn ang="0">
                  <a:pos x="58" y="62"/>
                </a:cxn>
                <a:cxn ang="0">
                  <a:pos x="69" y="71"/>
                </a:cxn>
                <a:cxn ang="0">
                  <a:pos x="84" y="74"/>
                </a:cxn>
                <a:cxn ang="0">
                  <a:pos x="96" y="71"/>
                </a:cxn>
                <a:cxn ang="0">
                  <a:pos x="106" y="62"/>
                </a:cxn>
                <a:cxn ang="0">
                  <a:pos x="118" y="56"/>
                </a:cxn>
                <a:cxn ang="0">
                  <a:pos x="130" y="54"/>
                </a:cxn>
                <a:cxn ang="0">
                  <a:pos x="142" y="54"/>
                </a:cxn>
                <a:cxn ang="0">
                  <a:pos x="151" y="56"/>
                </a:cxn>
                <a:cxn ang="0">
                  <a:pos x="154" y="54"/>
                </a:cxn>
                <a:cxn ang="0">
                  <a:pos x="145" y="47"/>
                </a:cxn>
                <a:cxn ang="0">
                  <a:pos x="136" y="47"/>
                </a:cxn>
                <a:cxn ang="0">
                  <a:pos x="127" y="47"/>
                </a:cxn>
                <a:cxn ang="0">
                  <a:pos x="114" y="54"/>
                </a:cxn>
                <a:cxn ang="0">
                  <a:pos x="103" y="59"/>
                </a:cxn>
                <a:cxn ang="0">
                  <a:pos x="91" y="62"/>
                </a:cxn>
                <a:cxn ang="0">
                  <a:pos x="79" y="62"/>
                </a:cxn>
                <a:cxn ang="0">
                  <a:pos x="69" y="56"/>
                </a:cxn>
                <a:cxn ang="0">
                  <a:pos x="61" y="54"/>
                </a:cxn>
                <a:cxn ang="0">
                  <a:pos x="51" y="42"/>
                </a:cxn>
                <a:cxn ang="0">
                  <a:pos x="43" y="24"/>
                </a:cxn>
                <a:cxn ang="0">
                  <a:pos x="36" y="9"/>
                </a:cxn>
                <a:cxn ang="0">
                  <a:pos x="27" y="3"/>
                </a:cxn>
                <a:cxn ang="0">
                  <a:pos x="18" y="0"/>
                </a:cxn>
                <a:cxn ang="0">
                  <a:pos x="9" y="3"/>
                </a:cxn>
                <a:cxn ang="0">
                  <a:pos x="0" y="32"/>
                </a:cxn>
              </a:cxnLst>
              <a:rect l="0" t="0" r="r" b="b"/>
              <a:pathLst>
                <a:path w="158" h="75">
                  <a:moveTo>
                    <a:pt x="0" y="32"/>
                  </a:moveTo>
                  <a:lnTo>
                    <a:pt x="6" y="30"/>
                  </a:lnTo>
                  <a:lnTo>
                    <a:pt x="12" y="27"/>
                  </a:lnTo>
                  <a:lnTo>
                    <a:pt x="15" y="27"/>
                  </a:lnTo>
                  <a:lnTo>
                    <a:pt x="21" y="27"/>
                  </a:lnTo>
                  <a:lnTo>
                    <a:pt x="27" y="27"/>
                  </a:lnTo>
                  <a:lnTo>
                    <a:pt x="30" y="27"/>
                  </a:lnTo>
                  <a:lnTo>
                    <a:pt x="36" y="30"/>
                  </a:lnTo>
                  <a:lnTo>
                    <a:pt x="39" y="32"/>
                  </a:lnTo>
                  <a:lnTo>
                    <a:pt x="43" y="35"/>
                  </a:lnTo>
                  <a:lnTo>
                    <a:pt x="48" y="44"/>
                  </a:lnTo>
                  <a:lnTo>
                    <a:pt x="48" y="47"/>
                  </a:lnTo>
                  <a:lnTo>
                    <a:pt x="54" y="54"/>
                  </a:lnTo>
                  <a:lnTo>
                    <a:pt x="58" y="62"/>
                  </a:lnTo>
                  <a:lnTo>
                    <a:pt x="63" y="65"/>
                  </a:lnTo>
                  <a:lnTo>
                    <a:pt x="69" y="71"/>
                  </a:lnTo>
                  <a:lnTo>
                    <a:pt x="76" y="74"/>
                  </a:lnTo>
                  <a:lnTo>
                    <a:pt x="84" y="74"/>
                  </a:lnTo>
                  <a:lnTo>
                    <a:pt x="91" y="74"/>
                  </a:lnTo>
                  <a:lnTo>
                    <a:pt x="96" y="71"/>
                  </a:lnTo>
                  <a:lnTo>
                    <a:pt x="103" y="68"/>
                  </a:lnTo>
                  <a:lnTo>
                    <a:pt x="106" y="62"/>
                  </a:lnTo>
                  <a:lnTo>
                    <a:pt x="112" y="62"/>
                  </a:lnTo>
                  <a:lnTo>
                    <a:pt x="118" y="56"/>
                  </a:lnTo>
                  <a:lnTo>
                    <a:pt x="124" y="54"/>
                  </a:lnTo>
                  <a:lnTo>
                    <a:pt x="130" y="54"/>
                  </a:lnTo>
                  <a:lnTo>
                    <a:pt x="136" y="54"/>
                  </a:lnTo>
                  <a:lnTo>
                    <a:pt x="142" y="54"/>
                  </a:lnTo>
                  <a:lnTo>
                    <a:pt x="148" y="56"/>
                  </a:lnTo>
                  <a:lnTo>
                    <a:pt x="151" y="56"/>
                  </a:lnTo>
                  <a:lnTo>
                    <a:pt x="157" y="59"/>
                  </a:lnTo>
                  <a:lnTo>
                    <a:pt x="154" y="54"/>
                  </a:lnTo>
                  <a:lnTo>
                    <a:pt x="151" y="50"/>
                  </a:lnTo>
                  <a:lnTo>
                    <a:pt x="145" y="47"/>
                  </a:lnTo>
                  <a:lnTo>
                    <a:pt x="142" y="47"/>
                  </a:lnTo>
                  <a:lnTo>
                    <a:pt x="136" y="47"/>
                  </a:lnTo>
                  <a:lnTo>
                    <a:pt x="133" y="47"/>
                  </a:lnTo>
                  <a:lnTo>
                    <a:pt x="127" y="47"/>
                  </a:lnTo>
                  <a:lnTo>
                    <a:pt x="124" y="47"/>
                  </a:lnTo>
                  <a:lnTo>
                    <a:pt x="114" y="54"/>
                  </a:lnTo>
                  <a:lnTo>
                    <a:pt x="106" y="59"/>
                  </a:lnTo>
                  <a:lnTo>
                    <a:pt x="103" y="59"/>
                  </a:lnTo>
                  <a:lnTo>
                    <a:pt x="96" y="59"/>
                  </a:lnTo>
                  <a:lnTo>
                    <a:pt x="91" y="62"/>
                  </a:lnTo>
                  <a:lnTo>
                    <a:pt x="81" y="62"/>
                  </a:lnTo>
                  <a:lnTo>
                    <a:pt x="79" y="62"/>
                  </a:lnTo>
                  <a:lnTo>
                    <a:pt x="73" y="59"/>
                  </a:lnTo>
                  <a:lnTo>
                    <a:pt x="69" y="56"/>
                  </a:lnTo>
                  <a:lnTo>
                    <a:pt x="63" y="56"/>
                  </a:lnTo>
                  <a:lnTo>
                    <a:pt x="61" y="54"/>
                  </a:lnTo>
                  <a:lnTo>
                    <a:pt x="58" y="47"/>
                  </a:lnTo>
                  <a:lnTo>
                    <a:pt x="51" y="42"/>
                  </a:lnTo>
                  <a:lnTo>
                    <a:pt x="45" y="32"/>
                  </a:lnTo>
                  <a:lnTo>
                    <a:pt x="43" y="24"/>
                  </a:lnTo>
                  <a:lnTo>
                    <a:pt x="36" y="12"/>
                  </a:lnTo>
                  <a:lnTo>
                    <a:pt x="36" y="9"/>
                  </a:lnTo>
                  <a:lnTo>
                    <a:pt x="30" y="3"/>
                  </a:lnTo>
                  <a:lnTo>
                    <a:pt x="27" y="3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5" y="3"/>
                  </a:lnTo>
                  <a:lnTo>
                    <a:pt x="9" y="3"/>
                  </a:lnTo>
                  <a:lnTo>
                    <a:pt x="6" y="9"/>
                  </a:lnTo>
                  <a:lnTo>
                    <a:pt x="0" y="32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80" name="Freeform 77"/>
            <p:cNvSpPr>
              <a:spLocks/>
            </p:cNvSpPr>
            <p:nvPr/>
          </p:nvSpPr>
          <p:spPr bwMode="ltGray">
            <a:xfrm>
              <a:off x="4292" y="688"/>
              <a:ext cx="57" cy="66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17"/>
                </a:cxn>
                <a:cxn ang="0">
                  <a:pos x="17" y="65"/>
                </a:cxn>
                <a:cxn ang="0">
                  <a:pos x="56" y="41"/>
                </a:cxn>
                <a:cxn ang="0">
                  <a:pos x="31" y="0"/>
                </a:cxn>
              </a:cxnLst>
              <a:rect l="0" t="0" r="r" b="b"/>
              <a:pathLst>
                <a:path w="57" h="66">
                  <a:moveTo>
                    <a:pt x="31" y="0"/>
                  </a:moveTo>
                  <a:lnTo>
                    <a:pt x="0" y="17"/>
                  </a:lnTo>
                  <a:lnTo>
                    <a:pt x="17" y="65"/>
                  </a:lnTo>
                  <a:lnTo>
                    <a:pt x="56" y="41"/>
                  </a:lnTo>
                  <a:lnTo>
                    <a:pt x="31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81" name="Freeform 78"/>
            <p:cNvSpPr>
              <a:spLocks/>
            </p:cNvSpPr>
            <p:nvPr/>
          </p:nvSpPr>
          <p:spPr bwMode="ltGray">
            <a:xfrm>
              <a:off x="2644" y="597"/>
              <a:ext cx="59" cy="83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0" y="31"/>
                </a:cxn>
                <a:cxn ang="0">
                  <a:pos x="42" y="82"/>
                </a:cxn>
                <a:cxn ang="0">
                  <a:pos x="58" y="0"/>
                </a:cxn>
              </a:cxnLst>
              <a:rect l="0" t="0" r="r" b="b"/>
              <a:pathLst>
                <a:path w="59" h="83">
                  <a:moveTo>
                    <a:pt x="58" y="0"/>
                  </a:moveTo>
                  <a:lnTo>
                    <a:pt x="0" y="31"/>
                  </a:lnTo>
                  <a:lnTo>
                    <a:pt x="42" y="82"/>
                  </a:lnTo>
                  <a:lnTo>
                    <a:pt x="5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82" name="Freeform 79"/>
            <p:cNvSpPr>
              <a:spLocks/>
            </p:cNvSpPr>
            <p:nvPr/>
          </p:nvSpPr>
          <p:spPr bwMode="ltGray">
            <a:xfrm>
              <a:off x="4563" y="666"/>
              <a:ext cx="59" cy="78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0" y="30"/>
                </a:cxn>
                <a:cxn ang="0">
                  <a:pos x="42" y="77"/>
                </a:cxn>
                <a:cxn ang="0">
                  <a:pos x="58" y="0"/>
                </a:cxn>
              </a:cxnLst>
              <a:rect l="0" t="0" r="r" b="b"/>
              <a:pathLst>
                <a:path w="59" h="78">
                  <a:moveTo>
                    <a:pt x="58" y="0"/>
                  </a:moveTo>
                  <a:lnTo>
                    <a:pt x="0" y="30"/>
                  </a:lnTo>
                  <a:lnTo>
                    <a:pt x="42" y="77"/>
                  </a:lnTo>
                  <a:lnTo>
                    <a:pt x="5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83" name="Freeform 80"/>
            <p:cNvSpPr>
              <a:spLocks/>
            </p:cNvSpPr>
            <p:nvPr/>
          </p:nvSpPr>
          <p:spPr bwMode="ltGray">
            <a:xfrm>
              <a:off x="2144" y="748"/>
              <a:ext cx="231" cy="115"/>
            </a:xfrm>
            <a:custGeom>
              <a:avLst/>
              <a:gdLst/>
              <a:ahLst/>
              <a:cxnLst>
                <a:cxn ang="0">
                  <a:pos x="0" y="111"/>
                </a:cxn>
                <a:cxn ang="0">
                  <a:pos x="6" y="114"/>
                </a:cxn>
                <a:cxn ang="0">
                  <a:pos x="18" y="114"/>
                </a:cxn>
                <a:cxn ang="0">
                  <a:pos x="27" y="114"/>
                </a:cxn>
                <a:cxn ang="0">
                  <a:pos x="39" y="111"/>
                </a:cxn>
                <a:cxn ang="0">
                  <a:pos x="48" y="108"/>
                </a:cxn>
                <a:cxn ang="0">
                  <a:pos x="58" y="104"/>
                </a:cxn>
                <a:cxn ang="0">
                  <a:pos x="63" y="101"/>
                </a:cxn>
                <a:cxn ang="0">
                  <a:pos x="73" y="93"/>
                </a:cxn>
                <a:cxn ang="0">
                  <a:pos x="76" y="83"/>
                </a:cxn>
                <a:cxn ang="0">
                  <a:pos x="81" y="77"/>
                </a:cxn>
                <a:cxn ang="0">
                  <a:pos x="84" y="71"/>
                </a:cxn>
                <a:cxn ang="0">
                  <a:pos x="94" y="55"/>
                </a:cxn>
                <a:cxn ang="0">
                  <a:pos x="109" y="40"/>
                </a:cxn>
                <a:cxn ang="0">
                  <a:pos x="115" y="37"/>
                </a:cxn>
                <a:cxn ang="0">
                  <a:pos x="130" y="31"/>
                </a:cxn>
                <a:cxn ang="0">
                  <a:pos x="142" y="24"/>
                </a:cxn>
                <a:cxn ang="0">
                  <a:pos x="154" y="21"/>
                </a:cxn>
                <a:cxn ang="0">
                  <a:pos x="164" y="18"/>
                </a:cxn>
                <a:cxn ang="0">
                  <a:pos x="175" y="21"/>
                </a:cxn>
                <a:cxn ang="0">
                  <a:pos x="190" y="24"/>
                </a:cxn>
                <a:cxn ang="0">
                  <a:pos x="205" y="31"/>
                </a:cxn>
                <a:cxn ang="0">
                  <a:pos x="215" y="37"/>
                </a:cxn>
                <a:cxn ang="0">
                  <a:pos x="218" y="43"/>
                </a:cxn>
                <a:cxn ang="0">
                  <a:pos x="230" y="12"/>
                </a:cxn>
                <a:cxn ang="0">
                  <a:pos x="221" y="9"/>
                </a:cxn>
                <a:cxn ang="0">
                  <a:pos x="209" y="3"/>
                </a:cxn>
                <a:cxn ang="0">
                  <a:pos x="194" y="0"/>
                </a:cxn>
                <a:cxn ang="0">
                  <a:pos x="179" y="0"/>
                </a:cxn>
                <a:cxn ang="0">
                  <a:pos x="167" y="0"/>
                </a:cxn>
                <a:cxn ang="0">
                  <a:pos x="154" y="3"/>
                </a:cxn>
                <a:cxn ang="0">
                  <a:pos x="139" y="9"/>
                </a:cxn>
                <a:cxn ang="0">
                  <a:pos x="130" y="12"/>
                </a:cxn>
                <a:cxn ang="0">
                  <a:pos x="124" y="18"/>
                </a:cxn>
                <a:cxn ang="0">
                  <a:pos x="109" y="31"/>
                </a:cxn>
                <a:cxn ang="0">
                  <a:pos x="97" y="43"/>
                </a:cxn>
                <a:cxn ang="0">
                  <a:pos x="88" y="55"/>
                </a:cxn>
                <a:cxn ang="0">
                  <a:pos x="79" y="68"/>
                </a:cxn>
                <a:cxn ang="0">
                  <a:pos x="73" y="73"/>
                </a:cxn>
                <a:cxn ang="0">
                  <a:pos x="61" y="83"/>
                </a:cxn>
                <a:cxn ang="0">
                  <a:pos x="51" y="86"/>
                </a:cxn>
                <a:cxn ang="0">
                  <a:pos x="43" y="89"/>
                </a:cxn>
                <a:cxn ang="0">
                  <a:pos x="33" y="89"/>
                </a:cxn>
                <a:cxn ang="0">
                  <a:pos x="24" y="89"/>
                </a:cxn>
                <a:cxn ang="0">
                  <a:pos x="18" y="86"/>
                </a:cxn>
                <a:cxn ang="0">
                  <a:pos x="6" y="80"/>
                </a:cxn>
                <a:cxn ang="0">
                  <a:pos x="0" y="111"/>
                </a:cxn>
              </a:cxnLst>
              <a:rect l="0" t="0" r="r" b="b"/>
              <a:pathLst>
                <a:path w="231" h="115">
                  <a:moveTo>
                    <a:pt x="0" y="111"/>
                  </a:moveTo>
                  <a:lnTo>
                    <a:pt x="6" y="114"/>
                  </a:lnTo>
                  <a:lnTo>
                    <a:pt x="18" y="114"/>
                  </a:lnTo>
                  <a:lnTo>
                    <a:pt x="27" y="114"/>
                  </a:lnTo>
                  <a:lnTo>
                    <a:pt x="39" y="111"/>
                  </a:lnTo>
                  <a:lnTo>
                    <a:pt x="48" y="108"/>
                  </a:lnTo>
                  <a:lnTo>
                    <a:pt x="58" y="104"/>
                  </a:lnTo>
                  <a:lnTo>
                    <a:pt x="63" y="101"/>
                  </a:lnTo>
                  <a:lnTo>
                    <a:pt x="73" y="93"/>
                  </a:lnTo>
                  <a:lnTo>
                    <a:pt x="76" y="83"/>
                  </a:lnTo>
                  <a:lnTo>
                    <a:pt x="81" y="77"/>
                  </a:lnTo>
                  <a:lnTo>
                    <a:pt x="84" y="71"/>
                  </a:lnTo>
                  <a:lnTo>
                    <a:pt x="94" y="55"/>
                  </a:lnTo>
                  <a:lnTo>
                    <a:pt x="109" y="40"/>
                  </a:lnTo>
                  <a:lnTo>
                    <a:pt x="115" y="37"/>
                  </a:lnTo>
                  <a:lnTo>
                    <a:pt x="130" y="31"/>
                  </a:lnTo>
                  <a:lnTo>
                    <a:pt x="142" y="24"/>
                  </a:lnTo>
                  <a:lnTo>
                    <a:pt x="154" y="21"/>
                  </a:lnTo>
                  <a:lnTo>
                    <a:pt x="164" y="18"/>
                  </a:lnTo>
                  <a:lnTo>
                    <a:pt x="175" y="21"/>
                  </a:lnTo>
                  <a:lnTo>
                    <a:pt x="190" y="24"/>
                  </a:lnTo>
                  <a:lnTo>
                    <a:pt x="205" y="31"/>
                  </a:lnTo>
                  <a:lnTo>
                    <a:pt x="215" y="37"/>
                  </a:lnTo>
                  <a:lnTo>
                    <a:pt x="218" y="43"/>
                  </a:lnTo>
                  <a:lnTo>
                    <a:pt x="230" y="12"/>
                  </a:lnTo>
                  <a:lnTo>
                    <a:pt x="221" y="9"/>
                  </a:lnTo>
                  <a:lnTo>
                    <a:pt x="209" y="3"/>
                  </a:lnTo>
                  <a:lnTo>
                    <a:pt x="194" y="0"/>
                  </a:lnTo>
                  <a:lnTo>
                    <a:pt x="179" y="0"/>
                  </a:lnTo>
                  <a:lnTo>
                    <a:pt x="167" y="0"/>
                  </a:lnTo>
                  <a:lnTo>
                    <a:pt x="154" y="3"/>
                  </a:lnTo>
                  <a:lnTo>
                    <a:pt x="139" y="9"/>
                  </a:lnTo>
                  <a:lnTo>
                    <a:pt x="130" y="12"/>
                  </a:lnTo>
                  <a:lnTo>
                    <a:pt x="124" y="18"/>
                  </a:lnTo>
                  <a:lnTo>
                    <a:pt x="109" y="31"/>
                  </a:lnTo>
                  <a:lnTo>
                    <a:pt x="97" y="43"/>
                  </a:lnTo>
                  <a:lnTo>
                    <a:pt x="88" y="55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1" y="83"/>
                  </a:lnTo>
                  <a:lnTo>
                    <a:pt x="51" y="86"/>
                  </a:lnTo>
                  <a:lnTo>
                    <a:pt x="43" y="89"/>
                  </a:lnTo>
                  <a:lnTo>
                    <a:pt x="33" y="89"/>
                  </a:lnTo>
                  <a:lnTo>
                    <a:pt x="24" y="89"/>
                  </a:lnTo>
                  <a:lnTo>
                    <a:pt x="18" y="86"/>
                  </a:lnTo>
                  <a:lnTo>
                    <a:pt x="6" y="80"/>
                  </a:lnTo>
                  <a:lnTo>
                    <a:pt x="0" y="11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84" name="Freeform 81"/>
            <p:cNvSpPr>
              <a:spLocks/>
            </p:cNvSpPr>
            <p:nvPr/>
          </p:nvSpPr>
          <p:spPr bwMode="ltGray">
            <a:xfrm>
              <a:off x="2991" y="598"/>
              <a:ext cx="102" cy="307"/>
            </a:xfrm>
            <a:custGeom>
              <a:avLst/>
              <a:gdLst/>
              <a:ahLst/>
              <a:cxnLst>
                <a:cxn ang="0">
                  <a:pos x="50" y="3"/>
                </a:cxn>
                <a:cxn ang="0">
                  <a:pos x="47" y="13"/>
                </a:cxn>
                <a:cxn ang="0">
                  <a:pos x="44" y="16"/>
                </a:cxn>
                <a:cxn ang="0">
                  <a:pos x="44" y="23"/>
                </a:cxn>
                <a:cxn ang="0">
                  <a:pos x="39" y="39"/>
                </a:cxn>
                <a:cxn ang="0">
                  <a:pos x="30" y="61"/>
                </a:cxn>
                <a:cxn ang="0">
                  <a:pos x="27" y="78"/>
                </a:cxn>
                <a:cxn ang="0">
                  <a:pos x="20" y="94"/>
                </a:cxn>
                <a:cxn ang="0">
                  <a:pos x="20" y="107"/>
                </a:cxn>
                <a:cxn ang="0">
                  <a:pos x="20" y="120"/>
                </a:cxn>
                <a:cxn ang="0">
                  <a:pos x="24" y="129"/>
                </a:cxn>
                <a:cxn ang="0">
                  <a:pos x="27" y="136"/>
                </a:cxn>
                <a:cxn ang="0">
                  <a:pos x="35" y="148"/>
                </a:cxn>
                <a:cxn ang="0">
                  <a:pos x="47" y="161"/>
                </a:cxn>
                <a:cxn ang="0">
                  <a:pos x="57" y="174"/>
                </a:cxn>
                <a:cxn ang="0">
                  <a:pos x="77" y="196"/>
                </a:cxn>
                <a:cxn ang="0">
                  <a:pos x="89" y="216"/>
                </a:cxn>
                <a:cxn ang="0">
                  <a:pos x="95" y="225"/>
                </a:cxn>
                <a:cxn ang="0">
                  <a:pos x="98" y="236"/>
                </a:cxn>
                <a:cxn ang="0">
                  <a:pos x="101" y="252"/>
                </a:cxn>
                <a:cxn ang="0">
                  <a:pos x="101" y="265"/>
                </a:cxn>
                <a:cxn ang="0">
                  <a:pos x="101" y="274"/>
                </a:cxn>
                <a:cxn ang="0">
                  <a:pos x="95" y="293"/>
                </a:cxn>
                <a:cxn ang="0">
                  <a:pos x="92" y="306"/>
                </a:cxn>
                <a:cxn ang="0">
                  <a:pos x="69" y="287"/>
                </a:cxn>
                <a:cxn ang="0">
                  <a:pos x="74" y="274"/>
                </a:cxn>
                <a:cxn ang="0">
                  <a:pos x="77" y="261"/>
                </a:cxn>
                <a:cxn ang="0">
                  <a:pos x="80" y="249"/>
                </a:cxn>
                <a:cxn ang="0">
                  <a:pos x="83" y="236"/>
                </a:cxn>
                <a:cxn ang="0">
                  <a:pos x="80" y="222"/>
                </a:cxn>
                <a:cxn ang="0">
                  <a:pos x="77" y="209"/>
                </a:cxn>
                <a:cxn ang="0">
                  <a:pos x="71" y="196"/>
                </a:cxn>
                <a:cxn ang="0">
                  <a:pos x="65" y="190"/>
                </a:cxn>
                <a:cxn ang="0">
                  <a:pos x="54" y="180"/>
                </a:cxn>
                <a:cxn ang="0">
                  <a:pos x="42" y="168"/>
                </a:cxn>
                <a:cxn ang="0">
                  <a:pos x="30" y="155"/>
                </a:cxn>
                <a:cxn ang="0">
                  <a:pos x="20" y="142"/>
                </a:cxn>
                <a:cxn ang="0">
                  <a:pos x="12" y="123"/>
                </a:cxn>
                <a:cxn ang="0">
                  <a:pos x="3" y="110"/>
                </a:cxn>
                <a:cxn ang="0">
                  <a:pos x="0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0" y="48"/>
                </a:cxn>
                <a:cxn ang="0">
                  <a:pos x="3" y="32"/>
                </a:cxn>
                <a:cxn ang="0">
                  <a:pos x="6" y="19"/>
                </a:cxn>
                <a:cxn ang="0">
                  <a:pos x="6" y="10"/>
                </a:cxn>
                <a:cxn ang="0">
                  <a:pos x="12" y="0"/>
                </a:cxn>
                <a:cxn ang="0">
                  <a:pos x="50" y="3"/>
                </a:cxn>
              </a:cxnLst>
              <a:rect l="0" t="0" r="r" b="b"/>
              <a:pathLst>
                <a:path w="102" h="307">
                  <a:moveTo>
                    <a:pt x="50" y="3"/>
                  </a:moveTo>
                  <a:lnTo>
                    <a:pt x="47" y="13"/>
                  </a:lnTo>
                  <a:lnTo>
                    <a:pt x="44" y="16"/>
                  </a:lnTo>
                  <a:lnTo>
                    <a:pt x="44" y="23"/>
                  </a:lnTo>
                  <a:lnTo>
                    <a:pt x="39" y="39"/>
                  </a:lnTo>
                  <a:lnTo>
                    <a:pt x="30" y="61"/>
                  </a:lnTo>
                  <a:lnTo>
                    <a:pt x="27" y="78"/>
                  </a:lnTo>
                  <a:lnTo>
                    <a:pt x="20" y="94"/>
                  </a:lnTo>
                  <a:lnTo>
                    <a:pt x="20" y="107"/>
                  </a:lnTo>
                  <a:lnTo>
                    <a:pt x="20" y="120"/>
                  </a:lnTo>
                  <a:lnTo>
                    <a:pt x="24" y="129"/>
                  </a:lnTo>
                  <a:lnTo>
                    <a:pt x="27" y="136"/>
                  </a:lnTo>
                  <a:lnTo>
                    <a:pt x="35" y="148"/>
                  </a:lnTo>
                  <a:lnTo>
                    <a:pt x="47" y="161"/>
                  </a:lnTo>
                  <a:lnTo>
                    <a:pt x="57" y="174"/>
                  </a:lnTo>
                  <a:lnTo>
                    <a:pt x="77" y="196"/>
                  </a:lnTo>
                  <a:lnTo>
                    <a:pt x="89" y="216"/>
                  </a:lnTo>
                  <a:lnTo>
                    <a:pt x="95" y="225"/>
                  </a:lnTo>
                  <a:lnTo>
                    <a:pt x="98" y="236"/>
                  </a:lnTo>
                  <a:lnTo>
                    <a:pt x="101" y="252"/>
                  </a:lnTo>
                  <a:lnTo>
                    <a:pt x="101" y="265"/>
                  </a:lnTo>
                  <a:lnTo>
                    <a:pt x="101" y="274"/>
                  </a:lnTo>
                  <a:lnTo>
                    <a:pt x="95" y="293"/>
                  </a:lnTo>
                  <a:lnTo>
                    <a:pt x="92" y="306"/>
                  </a:lnTo>
                  <a:lnTo>
                    <a:pt x="69" y="287"/>
                  </a:lnTo>
                  <a:lnTo>
                    <a:pt x="74" y="274"/>
                  </a:lnTo>
                  <a:lnTo>
                    <a:pt x="77" y="261"/>
                  </a:lnTo>
                  <a:lnTo>
                    <a:pt x="80" y="249"/>
                  </a:lnTo>
                  <a:lnTo>
                    <a:pt x="83" y="236"/>
                  </a:lnTo>
                  <a:lnTo>
                    <a:pt x="80" y="222"/>
                  </a:lnTo>
                  <a:lnTo>
                    <a:pt x="77" y="209"/>
                  </a:lnTo>
                  <a:lnTo>
                    <a:pt x="71" y="196"/>
                  </a:lnTo>
                  <a:lnTo>
                    <a:pt x="65" y="190"/>
                  </a:lnTo>
                  <a:lnTo>
                    <a:pt x="54" y="180"/>
                  </a:lnTo>
                  <a:lnTo>
                    <a:pt x="42" y="168"/>
                  </a:lnTo>
                  <a:lnTo>
                    <a:pt x="30" y="155"/>
                  </a:lnTo>
                  <a:lnTo>
                    <a:pt x="20" y="142"/>
                  </a:lnTo>
                  <a:lnTo>
                    <a:pt x="12" y="123"/>
                  </a:lnTo>
                  <a:lnTo>
                    <a:pt x="3" y="110"/>
                  </a:lnTo>
                  <a:lnTo>
                    <a:pt x="0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0" y="48"/>
                  </a:lnTo>
                  <a:lnTo>
                    <a:pt x="3" y="32"/>
                  </a:lnTo>
                  <a:lnTo>
                    <a:pt x="6" y="19"/>
                  </a:lnTo>
                  <a:lnTo>
                    <a:pt x="6" y="10"/>
                  </a:lnTo>
                  <a:lnTo>
                    <a:pt x="12" y="0"/>
                  </a:lnTo>
                  <a:lnTo>
                    <a:pt x="50" y="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85" name="Freeform 82"/>
            <p:cNvSpPr>
              <a:spLocks/>
            </p:cNvSpPr>
            <p:nvPr/>
          </p:nvSpPr>
          <p:spPr bwMode="ltGray">
            <a:xfrm>
              <a:off x="901" y="498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86" name="Freeform 83"/>
            <p:cNvSpPr>
              <a:spLocks/>
            </p:cNvSpPr>
            <p:nvPr/>
          </p:nvSpPr>
          <p:spPr bwMode="ltGray">
            <a:xfrm>
              <a:off x="2268" y="493"/>
              <a:ext cx="58" cy="102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0" y="0"/>
                </a:cxn>
                <a:cxn ang="0">
                  <a:pos x="57" y="52"/>
                </a:cxn>
                <a:cxn ang="0">
                  <a:pos x="16" y="101"/>
                </a:cxn>
              </a:cxnLst>
              <a:rect l="0" t="0" r="r" b="b"/>
              <a:pathLst>
                <a:path w="58" h="102">
                  <a:moveTo>
                    <a:pt x="16" y="101"/>
                  </a:moveTo>
                  <a:lnTo>
                    <a:pt x="0" y="0"/>
                  </a:lnTo>
                  <a:lnTo>
                    <a:pt x="57" y="52"/>
                  </a:lnTo>
                  <a:lnTo>
                    <a:pt x="16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87" name="Freeform 84"/>
            <p:cNvSpPr>
              <a:spLocks/>
            </p:cNvSpPr>
            <p:nvPr/>
          </p:nvSpPr>
          <p:spPr bwMode="ltGray">
            <a:xfrm>
              <a:off x="5060" y="541"/>
              <a:ext cx="57" cy="6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44"/>
                </a:cxn>
                <a:cxn ang="0">
                  <a:pos x="38" y="64"/>
                </a:cxn>
                <a:cxn ang="0">
                  <a:pos x="56" y="23"/>
                </a:cxn>
                <a:cxn ang="0">
                  <a:pos x="18" y="0"/>
                </a:cxn>
              </a:cxnLst>
              <a:rect l="0" t="0" r="r" b="b"/>
              <a:pathLst>
                <a:path w="57" h="65">
                  <a:moveTo>
                    <a:pt x="18" y="0"/>
                  </a:moveTo>
                  <a:lnTo>
                    <a:pt x="0" y="44"/>
                  </a:lnTo>
                  <a:lnTo>
                    <a:pt x="38" y="64"/>
                  </a:lnTo>
                  <a:lnTo>
                    <a:pt x="56" y="23"/>
                  </a:lnTo>
                  <a:lnTo>
                    <a:pt x="1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88" name="Freeform 85"/>
            <p:cNvSpPr>
              <a:spLocks/>
            </p:cNvSpPr>
            <p:nvPr/>
          </p:nvSpPr>
          <p:spPr bwMode="ltGray">
            <a:xfrm>
              <a:off x="4717" y="510"/>
              <a:ext cx="153" cy="75"/>
            </a:xfrm>
            <a:custGeom>
              <a:avLst/>
              <a:gdLst/>
              <a:ahLst/>
              <a:cxnLst>
                <a:cxn ang="0">
                  <a:pos x="3" y="46"/>
                </a:cxn>
                <a:cxn ang="0">
                  <a:pos x="15" y="49"/>
                </a:cxn>
                <a:cxn ang="0">
                  <a:pos x="23" y="49"/>
                </a:cxn>
                <a:cxn ang="0">
                  <a:pos x="33" y="46"/>
                </a:cxn>
                <a:cxn ang="0">
                  <a:pos x="42" y="37"/>
                </a:cxn>
                <a:cxn ang="0">
                  <a:pos x="48" y="28"/>
                </a:cxn>
                <a:cxn ang="0">
                  <a:pos x="57" y="12"/>
                </a:cxn>
                <a:cxn ang="0">
                  <a:pos x="68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10"/>
                </a:cxn>
                <a:cxn ang="0">
                  <a:pos x="113" y="15"/>
                </a:cxn>
                <a:cxn ang="0">
                  <a:pos x="125" y="22"/>
                </a:cxn>
                <a:cxn ang="0">
                  <a:pos x="137" y="22"/>
                </a:cxn>
                <a:cxn ang="0">
                  <a:pos x="149" y="15"/>
                </a:cxn>
                <a:cxn ang="0">
                  <a:pos x="152" y="22"/>
                </a:cxn>
                <a:cxn ang="0">
                  <a:pos x="143" y="25"/>
                </a:cxn>
                <a:cxn ang="0">
                  <a:pos x="134" y="28"/>
                </a:cxn>
                <a:cxn ang="0">
                  <a:pos x="122" y="28"/>
                </a:cxn>
                <a:cxn ang="0">
                  <a:pos x="113" y="22"/>
                </a:cxn>
                <a:cxn ang="0">
                  <a:pos x="102" y="15"/>
                </a:cxn>
                <a:cxn ang="0">
                  <a:pos x="87" y="12"/>
                </a:cxn>
                <a:cxn ang="0">
                  <a:pos x="75" y="12"/>
                </a:cxn>
                <a:cxn ang="0">
                  <a:pos x="65" y="15"/>
                </a:cxn>
                <a:cxn ang="0">
                  <a:pos x="57" y="22"/>
                </a:cxn>
                <a:cxn ang="0">
                  <a:pos x="50" y="34"/>
                </a:cxn>
                <a:cxn ang="0">
                  <a:pos x="42" y="53"/>
                </a:cxn>
                <a:cxn ang="0">
                  <a:pos x="33" y="68"/>
                </a:cxn>
                <a:cxn ang="0">
                  <a:pos x="23" y="74"/>
                </a:cxn>
                <a:cxn ang="0">
                  <a:pos x="18" y="74"/>
                </a:cxn>
                <a:cxn ang="0">
                  <a:pos x="8" y="71"/>
                </a:cxn>
                <a:cxn ang="0">
                  <a:pos x="0" y="43"/>
                </a:cxn>
              </a:cxnLst>
              <a:rect l="0" t="0" r="r" b="b"/>
              <a:pathLst>
                <a:path w="153" h="75">
                  <a:moveTo>
                    <a:pt x="0" y="43"/>
                  </a:moveTo>
                  <a:lnTo>
                    <a:pt x="3" y="46"/>
                  </a:lnTo>
                  <a:lnTo>
                    <a:pt x="8" y="49"/>
                  </a:lnTo>
                  <a:lnTo>
                    <a:pt x="15" y="49"/>
                  </a:lnTo>
                  <a:lnTo>
                    <a:pt x="21" y="49"/>
                  </a:lnTo>
                  <a:lnTo>
                    <a:pt x="23" y="49"/>
                  </a:lnTo>
                  <a:lnTo>
                    <a:pt x="30" y="49"/>
                  </a:lnTo>
                  <a:lnTo>
                    <a:pt x="33" y="46"/>
                  </a:lnTo>
                  <a:lnTo>
                    <a:pt x="35" y="43"/>
                  </a:lnTo>
                  <a:lnTo>
                    <a:pt x="42" y="37"/>
                  </a:lnTo>
                  <a:lnTo>
                    <a:pt x="45" y="31"/>
                  </a:lnTo>
                  <a:lnTo>
                    <a:pt x="48" y="28"/>
                  </a:lnTo>
                  <a:lnTo>
                    <a:pt x="50" y="18"/>
                  </a:lnTo>
                  <a:lnTo>
                    <a:pt x="57" y="12"/>
                  </a:lnTo>
                  <a:lnTo>
                    <a:pt x="62" y="10"/>
                  </a:lnTo>
                  <a:lnTo>
                    <a:pt x="68" y="3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0" y="0"/>
                  </a:lnTo>
                  <a:lnTo>
                    <a:pt x="92" y="3"/>
                  </a:lnTo>
                  <a:lnTo>
                    <a:pt x="98" y="7"/>
                  </a:lnTo>
                  <a:lnTo>
                    <a:pt x="104" y="10"/>
                  </a:lnTo>
                  <a:lnTo>
                    <a:pt x="107" y="12"/>
                  </a:lnTo>
                  <a:lnTo>
                    <a:pt x="113" y="15"/>
                  </a:lnTo>
                  <a:lnTo>
                    <a:pt x="119" y="18"/>
                  </a:lnTo>
                  <a:lnTo>
                    <a:pt x="125" y="22"/>
                  </a:lnTo>
                  <a:lnTo>
                    <a:pt x="131" y="22"/>
                  </a:lnTo>
                  <a:lnTo>
                    <a:pt x="137" y="22"/>
                  </a:lnTo>
                  <a:lnTo>
                    <a:pt x="143" y="18"/>
                  </a:lnTo>
                  <a:lnTo>
                    <a:pt x="149" y="15"/>
                  </a:lnTo>
                  <a:lnTo>
                    <a:pt x="152" y="15"/>
                  </a:lnTo>
                  <a:lnTo>
                    <a:pt x="152" y="22"/>
                  </a:lnTo>
                  <a:lnTo>
                    <a:pt x="149" y="25"/>
                  </a:lnTo>
                  <a:lnTo>
                    <a:pt x="143" y="25"/>
                  </a:lnTo>
                  <a:lnTo>
                    <a:pt x="137" y="28"/>
                  </a:lnTo>
                  <a:lnTo>
                    <a:pt x="134" y="28"/>
                  </a:lnTo>
                  <a:lnTo>
                    <a:pt x="131" y="28"/>
                  </a:lnTo>
                  <a:lnTo>
                    <a:pt x="122" y="28"/>
                  </a:lnTo>
                  <a:lnTo>
                    <a:pt x="119" y="25"/>
                  </a:lnTo>
                  <a:lnTo>
                    <a:pt x="113" y="22"/>
                  </a:lnTo>
                  <a:lnTo>
                    <a:pt x="104" y="15"/>
                  </a:lnTo>
                  <a:lnTo>
                    <a:pt x="102" y="15"/>
                  </a:lnTo>
                  <a:lnTo>
                    <a:pt x="95" y="15"/>
                  </a:lnTo>
                  <a:lnTo>
                    <a:pt x="87" y="12"/>
                  </a:lnTo>
                  <a:lnTo>
                    <a:pt x="80" y="12"/>
                  </a:lnTo>
                  <a:lnTo>
                    <a:pt x="75" y="12"/>
                  </a:lnTo>
                  <a:lnTo>
                    <a:pt x="72" y="15"/>
                  </a:lnTo>
                  <a:lnTo>
                    <a:pt x="65" y="15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50" y="34"/>
                  </a:lnTo>
                  <a:lnTo>
                    <a:pt x="45" y="43"/>
                  </a:lnTo>
                  <a:lnTo>
                    <a:pt x="42" y="53"/>
                  </a:lnTo>
                  <a:lnTo>
                    <a:pt x="35" y="64"/>
                  </a:lnTo>
                  <a:lnTo>
                    <a:pt x="33" y="68"/>
                  </a:lnTo>
                  <a:lnTo>
                    <a:pt x="30" y="74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8" y="71"/>
                  </a:lnTo>
                  <a:lnTo>
                    <a:pt x="3" y="68"/>
                  </a:lnTo>
                  <a:lnTo>
                    <a:pt x="0" y="4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89" name="Freeform 86"/>
            <p:cNvSpPr>
              <a:spLocks/>
            </p:cNvSpPr>
            <p:nvPr/>
          </p:nvSpPr>
          <p:spPr bwMode="ltGray">
            <a:xfrm>
              <a:off x="4772" y="884"/>
              <a:ext cx="59" cy="101"/>
            </a:xfrm>
            <a:custGeom>
              <a:avLst/>
              <a:gdLst/>
              <a:ahLst/>
              <a:cxnLst>
                <a:cxn ang="0">
                  <a:pos x="16" y="100"/>
                </a:cxn>
                <a:cxn ang="0">
                  <a:pos x="0" y="0"/>
                </a:cxn>
                <a:cxn ang="0">
                  <a:pos x="58" y="51"/>
                </a:cxn>
                <a:cxn ang="0">
                  <a:pos x="16" y="100"/>
                </a:cxn>
              </a:cxnLst>
              <a:rect l="0" t="0" r="r" b="b"/>
              <a:pathLst>
                <a:path w="59" h="101">
                  <a:moveTo>
                    <a:pt x="16" y="100"/>
                  </a:moveTo>
                  <a:lnTo>
                    <a:pt x="0" y="0"/>
                  </a:lnTo>
                  <a:lnTo>
                    <a:pt x="58" y="51"/>
                  </a:lnTo>
                  <a:lnTo>
                    <a:pt x="16" y="10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90" name="Freeform 87"/>
            <p:cNvSpPr>
              <a:spLocks/>
            </p:cNvSpPr>
            <p:nvPr/>
          </p:nvSpPr>
          <p:spPr bwMode="ltGray">
            <a:xfrm>
              <a:off x="4933" y="786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91" name="Freeform 88"/>
            <p:cNvSpPr>
              <a:spLocks/>
            </p:cNvSpPr>
            <p:nvPr/>
          </p:nvSpPr>
          <p:spPr bwMode="ltGray">
            <a:xfrm>
              <a:off x="3415" y="889"/>
              <a:ext cx="233" cy="120"/>
            </a:xfrm>
            <a:custGeom>
              <a:avLst/>
              <a:gdLst/>
              <a:ahLst/>
              <a:cxnLst>
                <a:cxn ang="0">
                  <a:pos x="232" y="116"/>
                </a:cxn>
                <a:cxn ang="0">
                  <a:pos x="223" y="116"/>
                </a:cxn>
                <a:cxn ang="0">
                  <a:pos x="214" y="119"/>
                </a:cxn>
                <a:cxn ang="0">
                  <a:pos x="204" y="119"/>
                </a:cxn>
                <a:cxn ang="0">
                  <a:pos x="193" y="116"/>
                </a:cxn>
                <a:cxn ang="0">
                  <a:pos x="183" y="112"/>
                </a:cxn>
                <a:cxn ang="0">
                  <a:pos x="174" y="106"/>
                </a:cxn>
                <a:cxn ang="0">
                  <a:pos x="168" y="103"/>
                </a:cxn>
                <a:cxn ang="0">
                  <a:pos x="158" y="94"/>
                </a:cxn>
                <a:cxn ang="0">
                  <a:pos x="156" y="85"/>
                </a:cxn>
                <a:cxn ang="0">
                  <a:pos x="150" y="78"/>
                </a:cxn>
                <a:cxn ang="0">
                  <a:pos x="147" y="72"/>
                </a:cxn>
                <a:cxn ang="0">
                  <a:pos x="137" y="60"/>
                </a:cxn>
                <a:cxn ang="0">
                  <a:pos x="122" y="44"/>
                </a:cxn>
                <a:cxn ang="0">
                  <a:pos x="116" y="38"/>
                </a:cxn>
                <a:cxn ang="0">
                  <a:pos x="101" y="31"/>
                </a:cxn>
                <a:cxn ang="0">
                  <a:pos x="86" y="25"/>
                </a:cxn>
                <a:cxn ang="0">
                  <a:pos x="76" y="22"/>
                </a:cxn>
                <a:cxn ang="0">
                  <a:pos x="67" y="22"/>
                </a:cxn>
                <a:cxn ang="0">
                  <a:pos x="55" y="22"/>
                </a:cxn>
                <a:cxn ang="0">
                  <a:pos x="40" y="28"/>
                </a:cxn>
                <a:cxn ang="0">
                  <a:pos x="25" y="31"/>
                </a:cxn>
                <a:cxn ang="0">
                  <a:pos x="18" y="41"/>
                </a:cxn>
                <a:cxn ang="0">
                  <a:pos x="12" y="47"/>
                </a:cxn>
                <a:cxn ang="0">
                  <a:pos x="0" y="16"/>
                </a:cxn>
                <a:cxn ang="0">
                  <a:pos x="10" y="10"/>
                </a:cxn>
                <a:cxn ang="0">
                  <a:pos x="21" y="7"/>
                </a:cxn>
                <a:cxn ang="0">
                  <a:pos x="36" y="3"/>
                </a:cxn>
                <a:cxn ang="0">
                  <a:pos x="49" y="0"/>
                </a:cxn>
                <a:cxn ang="0">
                  <a:pos x="64" y="3"/>
                </a:cxn>
                <a:cxn ang="0">
                  <a:pos x="76" y="7"/>
                </a:cxn>
                <a:cxn ang="0">
                  <a:pos x="89" y="13"/>
                </a:cxn>
                <a:cxn ang="0">
                  <a:pos x="101" y="16"/>
                </a:cxn>
                <a:cxn ang="0">
                  <a:pos x="107" y="22"/>
                </a:cxn>
                <a:cxn ang="0">
                  <a:pos x="119" y="31"/>
                </a:cxn>
                <a:cxn ang="0">
                  <a:pos x="132" y="47"/>
                </a:cxn>
                <a:cxn ang="0">
                  <a:pos x="143" y="60"/>
                </a:cxn>
                <a:cxn ang="0">
                  <a:pos x="153" y="72"/>
                </a:cxn>
                <a:cxn ang="0">
                  <a:pos x="158" y="78"/>
                </a:cxn>
                <a:cxn ang="0">
                  <a:pos x="171" y="85"/>
                </a:cxn>
                <a:cxn ang="0">
                  <a:pos x="180" y="91"/>
                </a:cxn>
                <a:cxn ang="0">
                  <a:pos x="189" y="94"/>
                </a:cxn>
                <a:cxn ang="0">
                  <a:pos x="199" y="94"/>
                </a:cxn>
                <a:cxn ang="0">
                  <a:pos x="208" y="91"/>
                </a:cxn>
                <a:cxn ang="0">
                  <a:pos x="214" y="91"/>
                </a:cxn>
                <a:cxn ang="0">
                  <a:pos x="226" y="85"/>
                </a:cxn>
                <a:cxn ang="0">
                  <a:pos x="232" y="116"/>
                </a:cxn>
              </a:cxnLst>
              <a:rect l="0" t="0" r="r" b="b"/>
              <a:pathLst>
                <a:path w="233" h="120">
                  <a:moveTo>
                    <a:pt x="232" y="116"/>
                  </a:moveTo>
                  <a:lnTo>
                    <a:pt x="223" y="116"/>
                  </a:lnTo>
                  <a:lnTo>
                    <a:pt x="214" y="119"/>
                  </a:lnTo>
                  <a:lnTo>
                    <a:pt x="204" y="119"/>
                  </a:lnTo>
                  <a:lnTo>
                    <a:pt x="193" y="116"/>
                  </a:lnTo>
                  <a:lnTo>
                    <a:pt x="183" y="112"/>
                  </a:lnTo>
                  <a:lnTo>
                    <a:pt x="174" y="106"/>
                  </a:lnTo>
                  <a:lnTo>
                    <a:pt x="168" y="103"/>
                  </a:lnTo>
                  <a:lnTo>
                    <a:pt x="158" y="94"/>
                  </a:lnTo>
                  <a:lnTo>
                    <a:pt x="156" y="85"/>
                  </a:lnTo>
                  <a:lnTo>
                    <a:pt x="150" y="78"/>
                  </a:lnTo>
                  <a:lnTo>
                    <a:pt x="147" y="72"/>
                  </a:lnTo>
                  <a:lnTo>
                    <a:pt x="137" y="60"/>
                  </a:lnTo>
                  <a:lnTo>
                    <a:pt x="122" y="44"/>
                  </a:lnTo>
                  <a:lnTo>
                    <a:pt x="116" y="38"/>
                  </a:lnTo>
                  <a:lnTo>
                    <a:pt x="101" y="31"/>
                  </a:lnTo>
                  <a:lnTo>
                    <a:pt x="86" y="25"/>
                  </a:lnTo>
                  <a:lnTo>
                    <a:pt x="76" y="22"/>
                  </a:lnTo>
                  <a:lnTo>
                    <a:pt x="67" y="22"/>
                  </a:lnTo>
                  <a:lnTo>
                    <a:pt x="55" y="22"/>
                  </a:lnTo>
                  <a:lnTo>
                    <a:pt x="40" y="28"/>
                  </a:lnTo>
                  <a:lnTo>
                    <a:pt x="25" y="31"/>
                  </a:lnTo>
                  <a:lnTo>
                    <a:pt x="18" y="41"/>
                  </a:lnTo>
                  <a:lnTo>
                    <a:pt x="12" y="47"/>
                  </a:lnTo>
                  <a:lnTo>
                    <a:pt x="0" y="16"/>
                  </a:lnTo>
                  <a:lnTo>
                    <a:pt x="10" y="10"/>
                  </a:lnTo>
                  <a:lnTo>
                    <a:pt x="21" y="7"/>
                  </a:lnTo>
                  <a:lnTo>
                    <a:pt x="36" y="3"/>
                  </a:lnTo>
                  <a:lnTo>
                    <a:pt x="49" y="0"/>
                  </a:lnTo>
                  <a:lnTo>
                    <a:pt x="64" y="3"/>
                  </a:lnTo>
                  <a:lnTo>
                    <a:pt x="76" y="7"/>
                  </a:lnTo>
                  <a:lnTo>
                    <a:pt x="89" y="13"/>
                  </a:lnTo>
                  <a:lnTo>
                    <a:pt x="101" y="16"/>
                  </a:lnTo>
                  <a:lnTo>
                    <a:pt x="107" y="22"/>
                  </a:lnTo>
                  <a:lnTo>
                    <a:pt x="119" y="31"/>
                  </a:lnTo>
                  <a:lnTo>
                    <a:pt x="132" y="47"/>
                  </a:lnTo>
                  <a:lnTo>
                    <a:pt x="143" y="60"/>
                  </a:lnTo>
                  <a:lnTo>
                    <a:pt x="153" y="72"/>
                  </a:lnTo>
                  <a:lnTo>
                    <a:pt x="158" y="78"/>
                  </a:lnTo>
                  <a:lnTo>
                    <a:pt x="171" y="85"/>
                  </a:lnTo>
                  <a:lnTo>
                    <a:pt x="180" y="91"/>
                  </a:lnTo>
                  <a:lnTo>
                    <a:pt x="189" y="94"/>
                  </a:lnTo>
                  <a:lnTo>
                    <a:pt x="199" y="94"/>
                  </a:lnTo>
                  <a:lnTo>
                    <a:pt x="208" y="91"/>
                  </a:lnTo>
                  <a:lnTo>
                    <a:pt x="214" y="91"/>
                  </a:lnTo>
                  <a:lnTo>
                    <a:pt x="226" y="85"/>
                  </a:lnTo>
                  <a:lnTo>
                    <a:pt x="232" y="11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92" name="Freeform 89"/>
            <p:cNvSpPr>
              <a:spLocks/>
            </p:cNvSpPr>
            <p:nvPr/>
          </p:nvSpPr>
          <p:spPr bwMode="ltGray">
            <a:xfrm>
              <a:off x="3764" y="1309"/>
              <a:ext cx="57" cy="6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44"/>
                </a:cxn>
                <a:cxn ang="0">
                  <a:pos x="38" y="64"/>
                </a:cxn>
                <a:cxn ang="0">
                  <a:pos x="56" y="23"/>
                </a:cxn>
                <a:cxn ang="0">
                  <a:pos x="18" y="0"/>
                </a:cxn>
              </a:cxnLst>
              <a:rect l="0" t="0" r="r" b="b"/>
              <a:pathLst>
                <a:path w="57" h="65">
                  <a:moveTo>
                    <a:pt x="18" y="0"/>
                  </a:moveTo>
                  <a:lnTo>
                    <a:pt x="0" y="44"/>
                  </a:lnTo>
                  <a:lnTo>
                    <a:pt x="38" y="64"/>
                  </a:lnTo>
                  <a:lnTo>
                    <a:pt x="56" y="23"/>
                  </a:lnTo>
                  <a:lnTo>
                    <a:pt x="1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93" name="Freeform 90"/>
            <p:cNvSpPr>
              <a:spLocks/>
            </p:cNvSpPr>
            <p:nvPr/>
          </p:nvSpPr>
          <p:spPr bwMode="ltGray">
            <a:xfrm>
              <a:off x="4218" y="988"/>
              <a:ext cx="158" cy="73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5" y="24"/>
                </a:cxn>
                <a:cxn ang="0">
                  <a:pos x="27" y="27"/>
                </a:cxn>
                <a:cxn ang="0">
                  <a:pos x="37" y="30"/>
                </a:cxn>
                <a:cxn ang="0">
                  <a:pos x="42" y="36"/>
                </a:cxn>
                <a:cxn ang="0">
                  <a:pos x="48" y="48"/>
                </a:cxn>
                <a:cxn ang="0">
                  <a:pos x="60" y="63"/>
                </a:cxn>
                <a:cxn ang="0">
                  <a:pos x="72" y="69"/>
                </a:cxn>
                <a:cxn ang="0">
                  <a:pos x="85" y="72"/>
                </a:cxn>
                <a:cxn ang="0">
                  <a:pos x="97" y="72"/>
                </a:cxn>
                <a:cxn ang="0">
                  <a:pos x="105" y="63"/>
                </a:cxn>
                <a:cxn ang="0">
                  <a:pos x="118" y="57"/>
                </a:cxn>
                <a:cxn ang="0">
                  <a:pos x="130" y="54"/>
                </a:cxn>
                <a:cxn ang="0">
                  <a:pos x="142" y="54"/>
                </a:cxn>
                <a:cxn ang="0">
                  <a:pos x="150" y="57"/>
                </a:cxn>
                <a:cxn ang="0">
                  <a:pos x="153" y="54"/>
                </a:cxn>
                <a:cxn ang="0">
                  <a:pos x="148" y="48"/>
                </a:cxn>
                <a:cxn ang="0">
                  <a:pos x="138" y="45"/>
                </a:cxn>
                <a:cxn ang="0">
                  <a:pos x="127" y="48"/>
                </a:cxn>
                <a:cxn ang="0">
                  <a:pos x="115" y="54"/>
                </a:cxn>
                <a:cxn ang="0">
                  <a:pos x="102" y="60"/>
                </a:cxn>
                <a:cxn ang="0">
                  <a:pos x="90" y="60"/>
                </a:cxn>
                <a:cxn ang="0">
                  <a:pos x="78" y="60"/>
                </a:cxn>
                <a:cxn ang="0">
                  <a:pos x="70" y="57"/>
                </a:cxn>
                <a:cxn ang="0">
                  <a:pos x="60" y="51"/>
                </a:cxn>
                <a:cxn ang="0">
                  <a:pos x="52" y="39"/>
                </a:cxn>
                <a:cxn ang="0">
                  <a:pos x="42" y="24"/>
                </a:cxn>
                <a:cxn ang="0">
                  <a:pos x="37" y="7"/>
                </a:cxn>
                <a:cxn ang="0">
                  <a:pos x="27" y="0"/>
                </a:cxn>
                <a:cxn ang="0">
                  <a:pos x="22" y="0"/>
                </a:cxn>
                <a:cxn ang="0">
                  <a:pos x="12" y="3"/>
                </a:cxn>
                <a:cxn ang="0">
                  <a:pos x="0" y="30"/>
                </a:cxn>
              </a:cxnLst>
              <a:rect l="0" t="0" r="r" b="b"/>
              <a:pathLst>
                <a:path w="158" h="73">
                  <a:moveTo>
                    <a:pt x="0" y="30"/>
                  </a:moveTo>
                  <a:lnTo>
                    <a:pt x="7" y="27"/>
                  </a:lnTo>
                  <a:lnTo>
                    <a:pt x="12" y="24"/>
                  </a:lnTo>
                  <a:lnTo>
                    <a:pt x="15" y="24"/>
                  </a:lnTo>
                  <a:lnTo>
                    <a:pt x="22" y="24"/>
                  </a:lnTo>
                  <a:lnTo>
                    <a:pt x="27" y="27"/>
                  </a:lnTo>
                  <a:lnTo>
                    <a:pt x="33" y="27"/>
                  </a:lnTo>
                  <a:lnTo>
                    <a:pt x="37" y="30"/>
                  </a:lnTo>
                  <a:lnTo>
                    <a:pt x="39" y="30"/>
                  </a:lnTo>
                  <a:lnTo>
                    <a:pt x="42" y="36"/>
                  </a:lnTo>
                  <a:lnTo>
                    <a:pt x="48" y="42"/>
                  </a:lnTo>
                  <a:lnTo>
                    <a:pt x="48" y="48"/>
                  </a:lnTo>
                  <a:lnTo>
                    <a:pt x="55" y="54"/>
                  </a:lnTo>
                  <a:lnTo>
                    <a:pt x="60" y="63"/>
                  </a:lnTo>
                  <a:lnTo>
                    <a:pt x="67" y="66"/>
                  </a:lnTo>
                  <a:lnTo>
                    <a:pt x="72" y="69"/>
                  </a:lnTo>
                  <a:lnTo>
                    <a:pt x="78" y="72"/>
                  </a:lnTo>
                  <a:lnTo>
                    <a:pt x="85" y="72"/>
                  </a:lnTo>
                  <a:lnTo>
                    <a:pt x="90" y="72"/>
                  </a:lnTo>
                  <a:lnTo>
                    <a:pt x="97" y="72"/>
                  </a:lnTo>
                  <a:lnTo>
                    <a:pt x="102" y="66"/>
                  </a:lnTo>
                  <a:lnTo>
                    <a:pt x="105" y="63"/>
                  </a:lnTo>
                  <a:lnTo>
                    <a:pt x="112" y="60"/>
                  </a:lnTo>
                  <a:lnTo>
                    <a:pt x="118" y="57"/>
                  </a:lnTo>
                  <a:lnTo>
                    <a:pt x="123" y="54"/>
                  </a:lnTo>
                  <a:lnTo>
                    <a:pt x="130" y="54"/>
                  </a:lnTo>
                  <a:lnTo>
                    <a:pt x="135" y="54"/>
                  </a:lnTo>
                  <a:lnTo>
                    <a:pt x="142" y="54"/>
                  </a:lnTo>
                  <a:lnTo>
                    <a:pt x="148" y="54"/>
                  </a:lnTo>
                  <a:lnTo>
                    <a:pt x="150" y="57"/>
                  </a:lnTo>
                  <a:lnTo>
                    <a:pt x="157" y="60"/>
                  </a:lnTo>
                  <a:lnTo>
                    <a:pt x="153" y="54"/>
                  </a:lnTo>
                  <a:lnTo>
                    <a:pt x="150" y="51"/>
                  </a:lnTo>
                  <a:lnTo>
                    <a:pt x="148" y="48"/>
                  </a:lnTo>
                  <a:lnTo>
                    <a:pt x="142" y="48"/>
                  </a:lnTo>
                  <a:lnTo>
                    <a:pt x="138" y="45"/>
                  </a:lnTo>
                  <a:lnTo>
                    <a:pt x="133" y="45"/>
                  </a:lnTo>
                  <a:lnTo>
                    <a:pt x="127" y="48"/>
                  </a:lnTo>
                  <a:lnTo>
                    <a:pt x="123" y="48"/>
                  </a:lnTo>
                  <a:lnTo>
                    <a:pt x="115" y="54"/>
                  </a:lnTo>
                  <a:lnTo>
                    <a:pt x="105" y="57"/>
                  </a:lnTo>
                  <a:lnTo>
                    <a:pt x="102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85" y="60"/>
                  </a:lnTo>
                  <a:lnTo>
                    <a:pt x="78" y="60"/>
                  </a:lnTo>
                  <a:lnTo>
                    <a:pt x="72" y="60"/>
                  </a:lnTo>
                  <a:lnTo>
                    <a:pt x="70" y="57"/>
                  </a:lnTo>
                  <a:lnTo>
                    <a:pt x="63" y="54"/>
                  </a:lnTo>
                  <a:lnTo>
                    <a:pt x="60" y="51"/>
                  </a:lnTo>
                  <a:lnTo>
                    <a:pt x="57" y="48"/>
                  </a:lnTo>
                  <a:lnTo>
                    <a:pt x="52" y="39"/>
                  </a:lnTo>
                  <a:lnTo>
                    <a:pt x="48" y="33"/>
                  </a:lnTo>
                  <a:lnTo>
                    <a:pt x="42" y="24"/>
                  </a:lnTo>
                  <a:lnTo>
                    <a:pt x="39" y="12"/>
                  </a:lnTo>
                  <a:lnTo>
                    <a:pt x="37" y="7"/>
                  </a:lnTo>
                  <a:lnTo>
                    <a:pt x="30" y="3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2" y="3"/>
                  </a:lnTo>
                  <a:lnTo>
                    <a:pt x="7" y="7"/>
                  </a:lnTo>
                  <a:lnTo>
                    <a:pt x="0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94" name="Freeform 91"/>
            <p:cNvSpPr>
              <a:spLocks/>
            </p:cNvSpPr>
            <p:nvPr/>
          </p:nvSpPr>
          <p:spPr bwMode="ltGray">
            <a:xfrm>
              <a:off x="3421" y="1278"/>
              <a:ext cx="153" cy="75"/>
            </a:xfrm>
            <a:custGeom>
              <a:avLst/>
              <a:gdLst/>
              <a:ahLst/>
              <a:cxnLst>
                <a:cxn ang="0">
                  <a:pos x="3" y="46"/>
                </a:cxn>
                <a:cxn ang="0">
                  <a:pos x="15" y="49"/>
                </a:cxn>
                <a:cxn ang="0">
                  <a:pos x="23" y="49"/>
                </a:cxn>
                <a:cxn ang="0">
                  <a:pos x="33" y="46"/>
                </a:cxn>
                <a:cxn ang="0">
                  <a:pos x="42" y="37"/>
                </a:cxn>
                <a:cxn ang="0">
                  <a:pos x="48" y="28"/>
                </a:cxn>
                <a:cxn ang="0">
                  <a:pos x="57" y="12"/>
                </a:cxn>
                <a:cxn ang="0">
                  <a:pos x="68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10"/>
                </a:cxn>
                <a:cxn ang="0">
                  <a:pos x="113" y="15"/>
                </a:cxn>
                <a:cxn ang="0">
                  <a:pos x="125" y="22"/>
                </a:cxn>
                <a:cxn ang="0">
                  <a:pos x="137" y="22"/>
                </a:cxn>
                <a:cxn ang="0">
                  <a:pos x="149" y="15"/>
                </a:cxn>
                <a:cxn ang="0">
                  <a:pos x="152" y="22"/>
                </a:cxn>
                <a:cxn ang="0">
                  <a:pos x="143" y="25"/>
                </a:cxn>
                <a:cxn ang="0">
                  <a:pos x="134" y="28"/>
                </a:cxn>
                <a:cxn ang="0">
                  <a:pos x="122" y="28"/>
                </a:cxn>
                <a:cxn ang="0">
                  <a:pos x="113" y="22"/>
                </a:cxn>
                <a:cxn ang="0">
                  <a:pos x="102" y="15"/>
                </a:cxn>
                <a:cxn ang="0">
                  <a:pos x="87" y="12"/>
                </a:cxn>
                <a:cxn ang="0">
                  <a:pos x="75" y="12"/>
                </a:cxn>
                <a:cxn ang="0">
                  <a:pos x="65" y="15"/>
                </a:cxn>
                <a:cxn ang="0">
                  <a:pos x="57" y="22"/>
                </a:cxn>
                <a:cxn ang="0">
                  <a:pos x="50" y="34"/>
                </a:cxn>
                <a:cxn ang="0">
                  <a:pos x="42" y="53"/>
                </a:cxn>
                <a:cxn ang="0">
                  <a:pos x="33" y="68"/>
                </a:cxn>
                <a:cxn ang="0">
                  <a:pos x="23" y="74"/>
                </a:cxn>
                <a:cxn ang="0">
                  <a:pos x="18" y="74"/>
                </a:cxn>
                <a:cxn ang="0">
                  <a:pos x="8" y="71"/>
                </a:cxn>
                <a:cxn ang="0">
                  <a:pos x="0" y="43"/>
                </a:cxn>
              </a:cxnLst>
              <a:rect l="0" t="0" r="r" b="b"/>
              <a:pathLst>
                <a:path w="153" h="75">
                  <a:moveTo>
                    <a:pt x="0" y="43"/>
                  </a:moveTo>
                  <a:lnTo>
                    <a:pt x="3" y="46"/>
                  </a:lnTo>
                  <a:lnTo>
                    <a:pt x="8" y="49"/>
                  </a:lnTo>
                  <a:lnTo>
                    <a:pt x="15" y="49"/>
                  </a:lnTo>
                  <a:lnTo>
                    <a:pt x="21" y="49"/>
                  </a:lnTo>
                  <a:lnTo>
                    <a:pt x="23" y="49"/>
                  </a:lnTo>
                  <a:lnTo>
                    <a:pt x="30" y="49"/>
                  </a:lnTo>
                  <a:lnTo>
                    <a:pt x="33" y="46"/>
                  </a:lnTo>
                  <a:lnTo>
                    <a:pt x="35" y="43"/>
                  </a:lnTo>
                  <a:lnTo>
                    <a:pt x="42" y="37"/>
                  </a:lnTo>
                  <a:lnTo>
                    <a:pt x="45" y="31"/>
                  </a:lnTo>
                  <a:lnTo>
                    <a:pt x="48" y="28"/>
                  </a:lnTo>
                  <a:lnTo>
                    <a:pt x="50" y="18"/>
                  </a:lnTo>
                  <a:lnTo>
                    <a:pt x="57" y="12"/>
                  </a:lnTo>
                  <a:lnTo>
                    <a:pt x="62" y="10"/>
                  </a:lnTo>
                  <a:lnTo>
                    <a:pt x="68" y="3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0" y="0"/>
                  </a:lnTo>
                  <a:lnTo>
                    <a:pt x="92" y="3"/>
                  </a:lnTo>
                  <a:lnTo>
                    <a:pt x="98" y="7"/>
                  </a:lnTo>
                  <a:lnTo>
                    <a:pt x="104" y="10"/>
                  </a:lnTo>
                  <a:lnTo>
                    <a:pt x="107" y="12"/>
                  </a:lnTo>
                  <a:lnTo>
                    <a:pt x="113" y="15"/>
                  </a:lnTo>
                  <a:lnTo>
                    <a:pt x="119" y="18"/>
                  </a:lnTo>
                  <a:lnTo>
                    <a:pt x="125" y="22"/>
                  </a:lnTo>
                  <a:lnTo>
                    <a:pt x="131" y="22"/>
                  </a:lnTo>
                  <a:lnTo>
                    <a:pt x="137" y="22"/>
                  </a:lnTo>
                  <a:lnTo>
                    <a:pt x="143" y="18"/>
                  </a:lnTo>
                  <a:lnTo>
                    <a:pt x="149" y="15"/>
                  </a:lnTo>
                  <a:lnTo>
                    <a:pt x="152" y="15"/>
                  </a:lnTo>
                  <a:lnTo>
                    <a:pt x="152" y="22"/>
                  </a:lnTo>
                  <a:lnTo>
                    <a:pt x="149" y="25"/>
                  </a:lnTo>
                  <a:lnTo>
                    <a:pt x="143" y="25"/>
                  </a:lnTo>
                  <a:lnTo>
                    <a:pt x="137" y="28"/>
                  </a:lnTo>
                  <a:lnTo>
                    <a:pt x="134" y="28"/>
                  </a:lnTo>
                  <a:lnTo>
                    <a:pt x="131" y="28"/>
                  </a:lnTo>
                  <a:lnTo>
                    <a:pt x="122" y="28"/>
                  </a:lnTo>
                  <a:lnTo>
                    <a:pt x="119" y="25"/>
                  </a:lnTo>
                  <a:lnTo>
                    <a:pt x="113" y="22"/>
                  </a:lnTo>
                  <a:lnTo>
                    <a:pt x="104" y="15"/>
                  </a:lnTo>
                  <a:lnTo>
                    <a:pt x="102" y="15"/>
                  </a:lnTo>
                  <a:lnTo>
                    <a:pt x="95" y="15"/>
                  </a:lnTo>
                  <a:lnTo>
                    <a:pt x="87" y="12"/>
                  </a:lnTo>
                  <a:lnTo>
                    <a:pt x="80" y="12"/>
                  </a:lnTo>
                  <a:lnTo>
                    <a:pt x="75" y="12"/>
                  </a:lnTo>
                  <a:lnTo>
                    <a:pt x="72" y="15"/>
                  </a:lnTo>
                  <a:lnTo>
                    <a:pt x="65" y="15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50" y="34"/>
                  </a:lnTo>
                  <a:lnTo>
                    <a:pt x="45" y="43"/>
                  </a:lnTo>
                  <a:lnTo>
                    <a:pt x="42" y="53"/>
                  </a:lnTo>
                  <a:lnTo>
                    <a:pt x="35" y="64"/>
                  </a:lnTo>
                  <a:lnTo>
                    <a:pt x="33" y="68"/>
                  </a:lnTo>
                  <a:lnTo>
                    <a:pt x="30" y="74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8" y="71"/>
                  </a:lnTo>
                  <a:lnTo>
                    <a:pt x="3" y="68"/>
                  </a:lnTo>
                  <a:lnTo>
                    <a:pt x="0" y="4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95" name="Rectangle 92"/>
            <p:cNvSpPr>
              <a:spLocks noChangeArrowheads="1"/>
            </p:cNvSpPr>
            <p:nvPr/>
          </p:nvSpPr>
          <p:spPr bwMode="ltGray">
            <a:xfrm>
              <a:off x="3912" y="970"/>
              <a:ext cx="52" cy="5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96" name="Freeform 93"/>
            <p:cNvSpPr>
              <a:spLocks/>
            </p:cNvSpPr>
            <p:nvPr/>
          </p:nvSpPr>
          <p:spPr bwMode="ltGray">
            <a:xfrm>
              <a:off x="4165" y="1266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97" name="Freeform 94"/>
            <p:cNvSpPr>
              <a:spLocks/>
            </p:cNvSpPr>
            <p:nvPr/>
          </p:nvSpPr>
          <p:spPr bwMode="ltGray">
            <a:xfrm>
              <a:off x="1844" y="1008"/>
              <a:ext cx="103" cy="312"/>
            </a:xfrm>
            <a:custGeom>
              <a:avLst/>
              <a:gdLst/>
              <a:ahLst/>
              <a:cxnLst>
                <a:cxn ang="0">
                  <a:pos x="49" y="305"/>
                </a:cxn>
                <a:cxn ang="0">
                  <a:pos x="56" y="295"/>
                </a:cxn>
                <a:cxn ang="0">
                  <a:pos x="56" y="292"/>
                </a:cxn>
                <a:cxn ang="0">
                  <a:pos x="58" y="286"/>
                </a:cxn>
                <a:cxn ang="0">
                  <a:pos x="64" y="269"/>
                </a:cxn>
                <a:cxn ang="0">
                  <a:pos x="70" y="246"/>
                </a:cxn>
                <a:cxn ang="0">
                  <a:pos x="76" y="234"/>
                </a:cxn>
                <a:cxn ang="0">
                  <a:pos x="78" y="214"/>
                </a:cxn>
                <a:cxn ang="0">
                  <a:pos x="78" y="202"/>
                </a:cxn>
                <a:cxn ang="0">
                  <a:pos x="78" y="191"/>
                </a:cxn>
                <a:cxn ang="0">
                  <a:pos x="76" y="178"/>
                </a:cxn>
                <a:cxn ang="0">
                  <a:pos x="73" y="172"/>
                </a:cxn>
                <a:cxn ang="0">
                  <a:pos x="64" y="159"/>
                </a:cxn>
                <a:cxn ang="0">
                  <a:pos x="56" y="146"/>
                </a:cxn>
                <a:cxn ang="0">
                  <a:pos x="44" y="133"/>
                </a:cxn>
                <a:cxn ang="0">
                  <a:pos x="23" y="110"/>
                </a:cxn>
                <a:cxn ang="0">
                  <a:pos x="12" y="94"/>
                </a:cxn>
                <a:cxn ang="0">
                  <a:pos x="5" y="81"/>
                </a:cxn>
                <a:cxn ang="0">
                  <a:pos x="3" y="72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3" y="32"/>
                </a:cxn>
                <a:cxn ang="0">
                  <a:pos x="5" y="16"/>
                </a:cxn>
                <a:cxn ang="0">
                  <a:pos x="12" y="0"/>
                </a:cxn>
                <a:cxn ang="0">
                  <a:pos x="32" y="19"/>
                </a:cxn>
                <a:cxn ang="0">
                  <a:pos x="26" y="32"/>
                </a:cxn>
                <a:cxn ang="0">
                  <a:pos x="23" y="46"/>
                </a:cxn>
                <a:cxn ang="0">
                  <a:pos x="20" y="59"/>
                </a:cxn>
                <a:cxn ang="0">
                  <a:pos x="20" y="72"/>
                </a:cxn>
                <a:cxn ang="0">
                  <a:pos x="20" y="84"/>
                </a:cxn>
                <a:cxn ang="0">
                  <a:pos x="26" y="100"/>
                </a:cxn>
                <a:cxn ang="0">
                  <a:pos x="29" y="110"/>
                </a:cxn>
                <a:cxn ang="0">
                  <a:pos x="35" y="121"/>
                </a:cxn>
                <a:cxn ang="0">
                  <a:pos x="46" y="127"/>
                </a:cxn>
                <a:cxn ang="0">
                  <a:pos x="61" y="143"/>
                </a:cxn>
                <a:cxn ang="0">
                  <a:pos x="73" y="156"/>
                </a:cxn>
                <a:cxn ang="0">
                  <a:pos x="78" y="165"/>
                </a:cxn>
                <a:cxn ang="0">
                  <a:pos x="90" y="185"/>
                </a:cxn>
                <a:cxn ang="0">
                  <a:pos x="96" y="198"/>
                </a:cxn>
                <a:cxn ang="0">
                  <a:pos x="99" y="208"/>
                </a:cxn>
                <a:cxn ang="0">
                  <a:pos x="102" y="227"/>
                </a:cxn>
                <a:cxn ang="0">
                  <a:pos x="102" y="246"/>
                </a:cxn>
                <a:cxn ang="0">
                  <a:pos x="99" y="259"/>
                </a:cxn>
                <a:cxn ang="0">
                  <a:pos x="99" y="276"/>
                </a:cxn>
                <a:cxn ang="0">
                  <a:pos x="96" y="289"/>
                </a:cxn>
                <a:cxn ang="0">
                  <a:pos x="93" y="302"/>
                </a:cxn>
                <a:cxn ang="0">
                  <a:pos x="87" y="311"/>
                </a:cxn>
                <a:cxn ang="0">
                  <a:pos x="49" y="305"/>
                </a:cxn>
              </a:cxnLst>
              <a:rect l="0" t="0" r="r" b="b"/>
              <a:pathLst>
                <a:path w="103" h="312">
                  <a:moveTo>
                    <a:pt x="49" y="305"/>
                  </a:moveTo>
                  <a:lnTo>
                    <a:pt x="56" y="295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4" y="269"/>
                  </a:lnTo>
                  <a:lnTo>
                    <a:pt x="70" y="246"/>
                  </a:lnTo>
                  <a:lnTo>
                    <a:pt x="76" y="234"/>
                  </a:lnTo>
                  <a:lnTo>
                    <a:pt x="78" y="214"/>
                  </a:lnTo>
                  <a:lnTo>
                    <a:pt x="78" y="202"/>
                  </a:lnTo>
                  <a:lnTo>
                    <a:pt x="78" y="191"/>
                  </a:lnTo>
                  <a:lnTo>
                    <a:pt x="76" y="178"/>
                  </a:lnTo>
                  <a:lnTo>
                    <a:pt x="73" y="172"/>
                  </a:lnTo>
                  <a:lnTo>
                    <a:pt x="64" y="159"/>
                  </a:lnTo>
                  <a:lnTo>
                    <a:pt x="56" y="146"/>
                  </a:lnTo>
                  <a:lnTo>
                    <a:pt x="44" y="133"/>
                  </a:lnTo>
                  <a:lnTo>
                    <a:pt x="23" y="110"/>
                  </a:lnTo>
                  <a:lnTo>
                    <a:pt x="12" y="94"/>
                  </a:lnTo>
                  <a:lnTo>
                    <a:pt x="5" y="81"/>
                  </a:lnTo>
                  <a:lnTo>
                    <a:pt x="3" y="72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3" y="32"/>
                  </a:lnTo>
                  <a:lnTo>
                    <a:pt x="5" y="16"/>
                  </a:lnTo>
                  <a:lnTo>
                    <a:pt x="12" y="0"/>
                  </a:lnTo>
                  <a:lnTo>
                    <a:pt x="32" y="19"/>
                  </a:lnTo>
                  <a:lnTo>
                    <a:pt x="26" y="32"/>
                  </a:lnTo>
                  <a:lnTo>
                    <a:pt x="23" y="46"/>
                  </a:lnTo>
                  <a:lnTo>
                    <a:pt x="20" y="59"/>
                  </a:lnTo>
                  <a:lnTo>
                    <a:pt x="20" y="72"/>
                  </a:lnTo>
                  <a:lnTo>
                    <a:pt x="20" y="84"/>
                  </a:lnTo>
                  <a:lnTo>
                    <a:pt x="26" y="100"/>
                  </a:lnTo>
                  <a:lnTo>
                    <a:pt x="29" y="110"/>
                  </a:lnTo>
                  <a:lnTo>
                    <a:pt x="35" y="121"/>
                  </a:lnTo>
                  <a:lnTo>
                    <a:pt x="46" y="127"/>
                  </a:lnTo>
                  <a:lnTo>
                    <a:pt x="61" y="143"/>
                  </a:lnTo>
                  <a:lnTo>
                    <a:pt x="73" y="156"/>
                  </a:lnTo>
                  <a:lnTo>
                    <a:pt x="78" y="165"/>
                  </a:lnTo>
                  <a:lnTo>
                    <a:pt x="90" y="185"/>
                  </a:lnTo>
                  <a:lnTo>
                    <a:pt x="96" y="198"/>
                  </a:lnTo>
                  <a:lnTo>
                    <a:pt x="99" y="208"/>
                  </a:lnTo>
                  <a:lnTo>
                    <a:pt x="102" y="227"/>
                  </a:lnTo>
                  <a:lnTo>
                    <a:pt x="102" y="246"/>
                  </a:lnTo>
                  <a:lnTo>
                    <a:pt x="99" y="259"/>
                  </a:lnTo>
                  <a:lnTo>
                    <a:pt x="99" y="276"/>
                  </a:lnTo>
                  <a:lnTo>
                    <a:pt x="96" y="289"/>
                  </a:lnTo>
                  <a:lnTo>
                    <a:pt x="93" y="302"/>
                  </a:lnTo>
                  <a:lnTo>
                    <a:pt x="87" y="311"/>
                  </a:lnTo>
                  <a:lnTo>
                    <a:pt x="49" y="30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98" name="Freeform 95"/>
            <p:cNvSpPr>
              <a:spLocks/>
            </p:cNvSpPr>
            <p:nvPr/>
          </p:nvSpPr>
          <p:spPr bwMode="ltGray">
            <a:xfrm>
              <a:off x="1494" y="1245"/>
              <a:ext cx="159" cy="72"/>
            </a:xfrm>
            <a:custGeom>
              <a:avLst/>
              <a:gdLst/>
              <a:ahLst/>
              <a:cxnLst>
                <a:cxn ang="0">
                  <a:pos x="152" y="27"/>
                </a:cxn>
                <a:cxn ang="0">
                  <a:pos x="143" y="24"/>
                </a:cxn>
                <a:cxn ang="0">
                  <a:pos x="130" y="24"/>
                </a:cxn>
                <a:cxn ang="0">
                  <a:pos x="122" y="27"/>
                </a:cxn>
                <a:cxn ang="0">
                  <a:pos x="115" y="36"/>
                </a:cxn>
                <a:cxn ang="0">
                  <a:pos x="109" y="44"/>
                </a:cxn>
                <a:cxn ang="0">
                  <a:pos x="97" y="59"/>
                </a:cxn>
                <a:cxn ang="0">
                  <a:pos x="89" y="68"/>
                </a:cxn>
                <a:cxn ang="0">
                  <a:pos x="73" y="71"/>
                </a:cxn>
                <a:cxn ang="0">
                  <a:pos x="61" y="68"/>
                </a:cxn>
                <a:cxn ang="0">
                  <a:pos x="51" y="62"/>
                </a:cxn>
                <a:cxn ang="0">
                  <a:pos x="39" y="56"/>
                </a:cxn>
                <a:cxn ang="0">
                  <a:pos x="28" y="53"/>
                </a:cxn>
                <a:cxn ang="0">
                  <a:pos x="15" y="53"/>
                </a:cxn>
                <a:cxn ang="0">
                  <a:pos x="6" y="56"/>
                </a:cxn>
                <a:cxn ang="0">
                  <a:pos x="3" y="51"/>
                </a:cxn>
                <a:cxn ang="0">
                  <a:pos x="9" y="47"/>
                </a:cxn>
                <a:cxn ang="0">
                  <a:pos x="21" y="44"/>
                </a:cxn>
                <a:cxn ang="0">
                  <a:pos x="30" y="44"/>
                </a:cxn>
                <a:cxn ang="0">
                  <a:pos x="43" y="53"/>
                </a:cxn>
                <a:cxn ang="0">
                  <a:pos x="54" y="56"/>
                </a:cxn>
                <a:cxn ang="0">
                  <a:pos x="67" y="59"/>
                </a:cxn>
                <a:cxn ang="0">
                  <a:pos x="79" y="59"/>
                </a:cxn>
                <a:cxn ang="0">
                  <a:pos x="89" y="56"/>
                </a:cxn>
                <a:cxn ang="0">
                  <a:pos x="97" y="51"/>
                </a:cxn>
                <a:cxn ang="0">
                  <a:pos x="107" y="39"/>
                </a:cxn>
                <a:cxn ang="0">
                  <a:pos x="115" y="21"/>
                </a:cxn>
                <a:cxn ang="0">
                  <a:pos x="122" y="6"/>
                </a:cxn>
                <a:cxn ang="0">
                  <a:pos x="130" y="0"/>
                </a:cxn>
                <a:cxn ang="0">
                  <a:pos x="137" y="0"/>
                </a:cxn>
                <a:cxn ang="0">
                  <a:pos x="146" y="3"/>
                </a:cxn>
                <a:cxn ang="0">
                  <a:pos x="158" y="30"/>
                </a:cxn>
              </a:cxnLst>
              <a:rect l="0" t="0" r="r" b="b"/>
              <a:pathLst>
                <a:path w="159" h="72">
                  <a:moveTo>
                    <a:pt x="158" y="30"/>
                  </a:moveTo>
                  <a:lnTo>
                    <a:pt x="152" y="27"/>
                  </a:lnTo>
                  <a:lnTo>
                    <a:pt x="146" y="24"/>
                  </a:lnTo>
                  <a:lnTo>
                    <a:pt x="143" y="24"/>
                  </a:lnTo>
                  <a:lnTo>
                    <a:pt x="137" y="24"/>
                  </a:lnTo>
                  <a:lnTo>
                    <a:pt x="130" y="24"/>
                  </a:lnTo>
                  <a:lnTo>
                    <a:pt x="125" y="27"/>
                  </a:lnTo>
                  <a:lnTo>
                    <a:pt x="122" y="27"/>
                  </a:lnTo>
                  <a:lnTo>
                    <a:pt x="119" y="30"/>
                  </a:lnTo>
                  <a:lnTo>
                    <a:pt x="115" y="36"/>
                  </a:lnTo>
                  <a:lnTo>
                    <a:pt x="109" y="41"/>
                  </a:lnTo>
                  <a:lnTo>
                    <a:pt x="109" y="44"/>
                  </a:lnTo>
                  <a:lnTo>
                    <a:pt x="104" y="53"/>
                  </a:lnTo>
                  <a:lnTo>
                    <a:pt x="97" y="59"/>
                  </a:lnTo>
                  <a:lnTo>
                    <a:pt x="94" y="65"/>
                  </a:lnTo>
                  <a:lnTo>
                    <a:pt x="89" y="68"/>
                  </a:lnTo>
                  <a:lnTo>
                    <a:pt x="79" y="71"/>
                  </a:lnTo>
                  <a:lnTo>
                    <a:pt x="73" y="71"/>
                  </a:lnTo>
                  <a:lnTo>
                    <a:pt x="67" y="71"/>
                  </a:lnTo>
                  <a:lnTo>
                    <a:pt x="61" y="68"/>
                  </a:lnTo>
                  <a:lnTo>
                    <a:pt x="54" y="65"/>
                  </a:lnTo>
                  <a:lnTo>
                    <a:pt x="51" y="62"/>
                  </a:lnTo>
                  <a:lnTo>
                    <a:pt x="46" y="59"/>
                  </a:lnTo>
                  <a:lnTo>
                    <a:pt x="39" y="56"/>
                  </a:lnTo>
                  <a:lnTo>
                    <a:pt x="33" y="53"/>
                  </a:lnTo>
                  <a:lnTo>
                    <a:pt x="28" y="53"/>
                  </a:lnTo>
                  <a:lnTo>
                    <a:pt x="21" y="51"/>
                  </a:lnTo>
                  <a:lnTo>
                    <a:pt x="15" y="53"/>
                  </a:lnTo>
                  <a:lnTo>
                    <a:pt x="9" y="53"/>
                  </a:lnTo>
                  <a:lnTo>
                    <a:pt x="6" y="56"/>
                  </a:lnTo>
                  <a:lnTo>
                    <a:pt x="0" y="59"/>
                  </a:lnTo>
                  <a:lnTo>
                    <a:pt x="3" y="51"/>
                  </a:lnTo>
                  <a:lnTo>
                    <a:pt x="6" y="47"/>
                  </a:lnTo>
                  <a:lnTo>
                    <a:pt x="9" y="47"/>
                  </a:lnTo>
                  <a:lnTo>
                    <a:pt x="15" y="44"/>
                  </a:lnTo>
                  <a:lnTo>
                    <a:pt x="21" y="44"/>
                  </a:lnTo>
                  <a:lnTo>
                    <a:pt x="24" y="44"/>
                  </a:lnTo>
                  <a:lnTo>
                    <a:pt x="30" y="44"/>
                  </a:lnTo>
                  <a:lnTo>
                    <a:pt x="33" y="47"/>
                  </a:lnTo>
                  <a:lnTo>
                    <a:pt x="43" y="53"/>
                  </a:lnTo>
                  <a:lnTo>
                    <a:pt x="49" y="56"/>
                  </a:lnTo>
                  <a:lnTo>
                    <a:pt x="54" y="56"/>
                  </a:lnTo>
                  <a:lnTo>
                    <a:pt x="58" y="59"/>
                  </a:lnTo>
                  <a:lnTo>
                    <a:pt x="67" y="59"/>
                  </a:lnTo>
                  <a:lnTo>
                    <a:pt x="76" y="59"/>
                  </a:lnTo>
                  <a:lnTo>
                    <a:pt x="79" y="59"/>
                  </a:lnTo>
                  <a:lnTo>
                    <a:pt x="85" y="59"/>
                  </a:lnTo>
                  <a:lnTo>
                    <a:pt x="89" y="56"/>
                  </a:lnTo>
                  <a:lnTo>
                    <a:pt x="94" y="53"/>
                  </a:lnTo>
                  <a:lnTo>
                    <a:pt x="97" y="51"/>
                  </a:lnTo>
                  <a:lnTo>
                    <a:pt x="100" y="47"/>
                  </a:lnTo>
                  <a:lnTo>
                    <a:pt x="107" y="39"/>
                  </a:lnTo>
                  <a:lnTo>
                    <a:pt x="109" y="32"/>
                  </a:lnTo>
                  <a:lnTo>
                    <a:pt x="115" y="21"/>
                  </a:lnTo>
                  <a:lnTo>
                    <a:pt x="122" y="12"/>
                  </a:lnTo>
                  <a:lnTo>
                    <a:pt x="122" y="6"/>
                  </a:lnTo>
                  <a:lnTo>
                    <a:pt x="128" y="3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46" y="3"/>
                  </a:lnTo>
                  <a:lnTo>
                    <a:pt x="152" y="6"/>
                  </a:lnTo>
                  <a:lnTo>
                    <a:pt x="158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99" name="Freeform 96"/>
            <p:cNvSpPr>
              <a:spLocks/>
            </p:cNvSpPr>
            <p:nvPr/>
          </p:nvSpPr>
          <p:spPr bwMode="ltGray">
            <a:xfrm>
              <a:off x="737" y="1144"/>
              <a:ext cx="156" cy="7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4" y="46"/>
                </a:cxn>
                <a:cxn ang="0">
                  <a:pos x="9" y="48"/>
                </a:cxn>
                <a:cxn ang="0">
                  <a:pos x="15" y="48"/>
                </a:cxn>
                <a:cxn ang="0">
                  <a:pos x="22" y="48"/>
                </a:cxn>
                <a:cxn ang="0">
                  <a:pos x="27" y="48"/>
                </a:cxn>
                <a:cxn ang="0">
                  <a:pos x="30" y="46"/>
                </a:cxn>
                <a:cxn ang="0">
                  <a:pos x="37" y="43"/>
                </a:cxn>
                <a:cxn ang="0">
                  <a:pos x="43" y="37"/>
                </a:cxn>
                <a:cxn ang="0">
                  <a:pos x="45" y="30"/>
                </a:cxn>
                <a:cxn ang="0">
                  <a:pos x="49" y="25"/>
                </a:cxn>
                <a:cxn ang="0">
                  <a:pos x="52" y="18"/>
                </a:cxn>
                <a:cxn ang="0">
                  <a:pos x="58" y="12"/>
                </a:cxn>
                <a:cxn ang="0">
                  <a:pos x="64" y="7"/>
                </a:cxn>
                <a:cxn ang="0">
                  <a:pos x="70" y="3"/>
                </a:cxn>
                <a:cxn ang="0">
                  <a:pos x="76" y="0"/>
                </a:cxn>
                <a:cxn ang="0">
                  <a:pos x="85" y="0"/>
                </a:cxn>
                <a:cxn ang="0">
                  <a:pos x="91" y="0"/>
                </a:cxn>
                <a:cxn ang="0">
                  <a:pos x="95" y="0"/>
                </a:cxn>
                <a:cxn ang="0">
                  <a:pos x="100" y="7"/>
                </a:cxn>
                <a:cxn ang="0">
                  <a:pos x="106" y="9"/>
                </a:cxn>
                <a:cxn ang="0">
                  <a:pos x="110" y="12"/>
                </a:cxn>
                <a:cxn ang="0">
                  <a:pos x="118" y="15"/>
                </a:cxn>
                <a:cxn ang="0">
                  <a:pos x="125" y="18"/>
                </a:cxn>
                <a:cxn ang="0">
                  <a:pos x="130" y="18"/>
                </a:cxn>
                <a:cxn ang="0">
                  <a:pos x="136" y="18"/>
                </a:cxn>
                <a:cxn ang="0">
                  <a:pos x="140" y="18"/>
                </a:cxn>
                <a:cxn ang="0">
                  <a:pos x="146" y="18"/>
                </a:cxn>
                <a:cxn ang="0">
                  <a:pos x="151" y="15"/>
                </a:cxn>
                <a:cxn ang="0">
                  <a:pos x="155" y="12"/>
                </a:cxn>
                <a:cxn ang="0">
                  <a:pos x="155" y="18"/>
                </a:cxn>
                <a:cxn ang="0">
                  <a:pos x="151" y="22"/>
                </a:cxn>
                <a:cxn ang="0">
                  <a:pos x="146" y="25"/>
                </a:cxn>
                <a:cxn ang="0">
                  <a:pos x="143" y="27"/>
                </a:cxn>
                <a:cxn ang="0">
                  <a:pos x="136" y="27"/>
                </a:cxn>
                <a:cxn ang="0">
                  <a:pos x="133" y="27"/>
                </a:cxn>
                <a:cxn ang="0">
                  <a:pos x="128" y="27"/>
                </a:cxn>
                <a:cxn ang="0">
                  <a:pos x="121" y="25"/>
                </a:cxn>
                <a:cxn ang="0">
                  <a:pos x="115" y="18"/>
                </a:cxn>
                <a:cxn ang="0">
                  <a:pos x="106" y="15"/>
                </a:cxn>
                <a:cxn ang="0">
                  <a:pos x="103" y="12"/>
                </a:cxn>
                <a:cxn ang="0">
                  <a:pos x="97" y="12"/>
                </a:cxn>
                <a:cxn ang="0">
                  <a:pos x="88" y="12"/>
                </a:cxn>
                <a:cxn ang="0">
                  <a:pos x="82" y="12"/>
                </a:cxn>
                <a:cxn ang="0">
                  <a:pos x="79" y="12"/>
                </a:cxn>
                <a:cxn ang="0">
                  <a:pos x="73" y="12"/>
                </a:cxn>
                <a:cxn ang="0">
                  <a:pos x="67" y="15"/>
                </a:cxn>
                <a:cxn ang="0">
                  <a:pos x="64" y="18"/>
                </a:cxn>
                <a:cxn ang="0">
                  <a:pos x="58" y="22"/>
                </a:cxn>
                <a:cxn ang="0">
                  <a:pos x="55" y="25"/>
                </a:cxn>
                <a:cxn ang="0">
                  <a:pos x="52" y="33"/>
                </a:cxn>
                <a:cxn ang="0">
                  <a:pos x="45" y="43"/>
                </a:cxn>
                <a:cxn ang="0">
                  <a:pos x="43" y="48"/>
                </a:cxn>
                <a:cxn ang="0">
                  <a:pos x="37" y="61"/>
                </a:cxn>
                <a:cxn ang="0">
                  <a:pos x="34" y="67"/>
                </a:cxn>
                <a:cxn ang="0">
                  <a:pos x="30" y="70"/>
                </a:cxn>
                <a:cxn ang="0">
                  <a:pos x="27" y="73"/>
                </a:cxn>
                <a:cxn ang="0">
                  <a:pos x="22" y="73"/>
                </a:cxn>
                <a:cxn ang="0">
                  <a:pos x="19" y="73"/>
                </a:cxn>
                <a:cxn ang="0">
                  <a:pos x="15" y="73"/>
                </a:cxn>
                <a:cxn ang="0">
                  <a:pos x="9" y="70"/>
                </a:cxn>
                <a:cxn ang="0">
                  <a:pos x="7" y="67"/>
                </a:cxn>
                <a:cxn ang="0">
                  <a:pos x="0" y="43"/>
                </a:cxn>
              </a:cxnLst>
              <a:rect l="0" t="0" r="r" b="b"/>
              <a:pathLst>
                <a:path w="156" h="74">
                  <a:moveTo>
                    <a:pt x="0" y="43"/>
                  </a:moveTo>
                  <a:lnTo>
                    <a:pt x="4" y="46"/>
                  </a:lnTo>
                  <a:lnTo>
                    <a:pt x="9" y="48"/>
                  </a:lnTo>
                  <a:lnTo>
                    <a:pt x="15" y="48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0" y="46"/>
                  </a:lnTo>
                  <a:lnTo>
                    <a:pt x="37" y="43"/>
                  </a:lnTo>
                  <a:lnTo>
                    <a:pt x="43" y="37"/>
                  </a:lnTo>
                  <a:lnTo>
                    <a:pt x="45" y="30"/>
                  </a:lnTo>
                  <a:lnTo>
                    <a:pt x="49" y="25"/>
                  </a:lnTo>
                  <a:lnTo>
                    <a:pt x="52" y="18"/>
                  </a:lnTo>
                  <a:lnTo>
                    <a:pt x="58" y="12"/>
                  </a:lnTo>
                  <a:lnTo>
                    <a:pt x="64" y="7"/>
                  </a:lnTo>
                  <a:lnTo>
                    <a:pt x="70" y="3"/>
                  </a:lnTo>
                  <a:lnTo>
                    <a:pt x="76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0" y="7"/>
                  </a:lnTo>
                  <a:lnTo>
                    <a:pt x="106" y="9"/>
                  </a:lnTo>
                  <a:lnTo>
                    <a:pt x="110" y="12"/>
                  </a:lnTo>
                  <a:lnTo>
                    <a:pt x="118" y="15"/>
                  </a:lnTo>
                  <a:lnTo>
                    <a:pt x="125" y="18"/>
                  </a:lnTo>
                  <a:lnTo>
                    <a:pt x="130" y="18"/>
                  </a:lnTo>
                  <a:lnTo>
                    <a:pt x="136" y="18"/>
                  </a:lnTo>
                  <a:lnTo>
                    <a:pt x="140" y="18"/>
                  </a:lnTo>
                  <a:lnTo>
                    <a:pt x="146" y="18"/>
                  </a:lnTo>
                  <a:lnTo>
                    <a:pt x="151" y="15"/>
                  </a:lnTo>
                  <a:lnTo>
                    <a:pt x="155" y="12"/>
                  </a:lnTo>
                  <a:lnTo>
                    <a:pt x="155" y="18"/>
                  </a:lnTo>
                  <a:lnTo>
                    <a:pt x="151" y="22"/>
                  </a:lnTo>
                  <a:lnTo>
                    <a:pt x="146" y="25"/>
                  </a:lnTo>
                  <a:lnTo>
                    <a:pt x="143" y="27"/>
                  </a:lnTo>
                  <a:lnTo>
                    <a:pt x="136" y="27"/>
                  </a:lnTo>
                  <a:lnTo>
                    <a:pt x="133" y="27"/>
                  </a:lnTo>
                  <a:lnTo>
                    <a:pt x="128" y="27"/>
                  </a:lnTo>
                  <a:lnTo>
                    <a:pt x="121" y="25"/>
                  </a:lnTo>
                  <a:lnTo>
                    <a:pt x="115" y="18"/>
                  </a:lnTo>
                  <a:lnTo>
                    <a:pt x="106" y="15"/>
                  </a:lnTo>
                  <a:lnTo>
                    <a:pt x="103" y="12"/>
                  </a:lnTo>
                  <a:lnTo>
                    <a:pt x="97" y="12"/>
                  </a:lnTo>
                  <a:lnTo>
                    <a:pt x="88" y="12"/>
                  </a:lnTo>
                  <a:lnTo>
                    <a:pt x="82" y="12"/>
                  </a:lnTo>
                  <a:lnTo>
                    <a:pt x="79" y="12"/>
                  </a:lnTo>
                  <a:lnTo>
                    <a:pt x="73" y="12"/>
                  </a:lnTo>
                  <a:lnTo>
                    <a:pt x="67" y="15"/>
                  </a:lnTo>
                  <a:lnTo>
                    <a:pt x="64" y="18"/>
                  </a:lnTo>
                  <a:lnTo>
                    <a:pt x="58" y="22"/>
                  </a:lnTo>
                  <a:lnTo>
                    <a:pt x="55" y="25"/>
                  </a:lnTo>
                  <a:lnTo>
                    <a:pt x="52" y="33"/>
                  </a:lnTo>
                  <a:lnTo>
                    <a:pt x="45" y="43"/>
                  </a:lnTo>
                  <a:lnTo>
                    <a:pt x="43" y="48"/>
                  </a:lnTo>
                  <a:lnTo>
                    <a:pt x="37" y="61"/>
                  </a:lnTo>
                  <a:lnTo>
                    <a:pt x="34" y="67"/>
                  </a:lnTo>
                  <a:lnTo>
                    <a:pt x="30" y="70"/>
                  </a:lnTo>
                  <a:lnTo>
                    <a:pt x="27" y="73"/>
                  </a:lnTo>
                  <a:lnTo>
                    <a:pt x="22" y="73"/>
                  </a:lnTo>
                  <a:lnTo>
                    <a:pt x="19" y="73"/>
                  </a:lnTo>
                  <a:lnTo>
                    <a:pt x="15" y="73"/>
                  </a:lnTo>
                  <a:lnTo>
                    <a:pt x="9" y="70"/>
                  </a:lnTo>
                  <a:lnTo>
                    <a:pt x="7" y="67"/>
                  </a:lnTo>
                  <a:lnTo>
                    <a:pt x="0" y="4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00" name="Freeform 97"/>
            <p:cNvSpPr>
              <a:spLocks/>
            </p:cNvSpPr>
            <p:nvPr/>
          </p:nvSpPr>
          <p:spPr bwMode="ltGray">
            <a:xfrm>
              <a:off x="1343" y="1062"/>
              <a:ext cx="60" cy="81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30"/>
                </a:cxn>
                <a:cxn ang="0">
                  <a:pos x="45" y="80"/>
                </a:cxn>
                <a:cxn ang="0">
                  <a:pos x="59" y="0"/>
                </a:cxn>
              </a:cxnLst>
              <a:rect l="0" t="0" r="r" b="b"/>
              <a:pathLst>
                <a:path w="60" h="81">
                  <a:moveTo>
                    <a:pt x="59" y="0"/>
                  </a:moveTo>
                  <a:lnTo>
                    <a:pt x="0" y="30"/>
                  </a:lnTo>
                  <a:lnTo>
                    <a:pt x="45" y="80"/>
                  </a:lnTo>
                  <a:lnTo>
                    <a:pt x="59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01" name="Rectangle 98"/>
            <p:cNvSpPr>
              <a:spLocks noChangeArrowheads="1"/>
            </p:cNvSpPr>
            <p:nvPr/>
          </p:nvSpPr>
          <p:spPr bwMode="ltGray">
            <a:xfrm>
              <a:off x="2203" y="1137"/>
              <a:ext cx="52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02" name="Freeform 99"/>
            <p:cNvSpPr>
              <a:spLocks/>
            </p:cNvSpPr>
            <p:nvPr/>
          </p:nvSpPr>
          <p:spPr bwMode="ltGray">
            <a:xfrm>
              <a:off x="1211" y="1224"/>
              <a:ext cx="55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18"/>
                </a:cxn>
                <a:cxn ang="0">
                  <a:pos x="16" y="65"/>
                </a:cxn>
                <a:cxn ang="0">
                  <a:pos x="54" y="42"/>
                </a:cxn>
                <a:cxn ang="0">
                  <a:pos x="30" y="0"/>
                </a:cxn>
              </a:cxnLst>
              <a:rect l="0" t="0" r="r" b="b"/>
              <a:pathLst>
                <a:path w="55" h="66">
                  <a:moveTo>
                    <a:pt x="30" y="0"/>
                  </a:moveTo>
                  <a:lnTo>
                    <a:pt x="0" y="18"/>
                  </a:lnTo>
                  <a:lnTo>
                    <a:pt x="16" y="65"/>
                  </a:lnTo>
                  <a:lnTo>
                    <a:pt x="54" y="42"/>
                  </a:lnTo>
                  <a:lnTo>
                    <a:pt x="3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03" name="Freeform 100"/>
            <p:cNvSpPr>
              <a:spLocks/>
            </p:cNvSpPr>
            <p:nvPr/>
          </p:nvSpPr>
          <p:spPr bwMode="ltGray">
            <a:xfrm>
              <a:off x="2902" y="1082"/>
              <a:ext cx="232" cy="116"/>
            </a:xfrm>
            <a:custGeom>
              <a:avLst/>
              <a:gdLst/>
              <a:ahLst/>
              <a:cxnLst>
                <a:cxn ang="0">
                  <a:pos x="0" y="111"/>
                </a:cxn>
                <a:cxn ang="0">
                  <a:pos x="9" y="115"/>
                </a:cxn>
                <a:cxn ang="0">
                  <a:pos x="19" y="115"/>
                </a:cxn>
                <a:cxn ang="0">
                  <a:pos x="30" y="115"/>
                </a:cxn>
                <a:cxn ang="0">
                  <a:pos x="40" y="111"/>
                </a:cxn>
                <a:cxn ang="0">
                  <a:pos x="49" y="108"/>
                </a:cxn>
                <a:cxn ang="0">
                  <a:pos x="61" y="105"/>
                </a:cxn>
                <a:cxn ang="0">
                  <a:pos x="64" y="102"/>
                </a:cxn>
                <a:cxn ang="0">
                  <a:pos x="73" y="93"/>
                </a:cxn>
                <a:cxn ang="0">
                  <a:pos x="76" y="84"/>
                </a:cxn>
                <a:cxn ang="0">
                  <a:pos x="82" y="77"/>
                </a:cxn>
                <a:cxn ang="0">
                  <a:pos x="85" y="72"/>
                </a:cxn>
                <a:cxn ang="0">
                  <a:pos x="95" y="56"/>
                </a:cxn>
                <a:cxn ang="0">
                  <a:pos x="110" y="43"/>
                </a:cxn>
                <a:cxn ang="0">
                  <a:pos x="116" y="38"/>
                </a:cxn>
                <a:cxn ang="0">
                  <a:pos x="131" y="31"/>
                </a:cxn>
                <a:cxn ang="0">
                  <a:pos x="146" y="25"/>
                </a:cxn>
                <a:cxn ang="0">
                  <a:pos x="155" y="22"/>
                </a:cxn>
                <a:cxn ang="0">
                  <a:pos x="167" y="18"/>
                </a:cxn>
                <a:cxn ang="0">
                  <a:pos x="176" y="22"/>
                </a:cxn>
                <a:cxn ang="0">
                  <a:pos x="191" y="25"/>
                </a:cxn>
                <a:cxn ang="0">
                  <a:pos x="206" y="31"/>
                </a:cxn>
                <a:cxn ang="0">
                  <a:pos x="216" y="38"/>
                </a:cxn>
                <a:cxn ang="0">
                  <a:pos x="219" y="46"/>
                </a:cxn>
                <a:cxn ang="0">
                  <a:pos x="231" y="13"/>
                </a:cxn>
                <a:cxn ang="0">
                  <a:pos x="222" y="10"/>
                </a:cxn>
                <a:cxn ang="0">
                  <a:pos x="209" y="3"/>
                </a:cxn>
                <a:cxn ang="0">
                  <a:pos x="194" y="0"/>
                </a:cxn>
                <a:cxn ang="0">
                  <a:pos x="182" y="0"/>
                </a:cxn>
                <a:cxn ang="0">
                  <a:pos x="167" y="0"/>
                </a:cxn>
                <a:cxn ang="0">
                  <a:pos x="155" y="3"/>
                </a:cxn>
                <a:cxn ang="0">
                  <a:pos x="143" y="10"/>
                </a:cxn>
                <a:cxn ang="0">
                  <a:pos x="131" y="13"/>
                </a:cxn>
                <a:cxn ang="0">
                  <a:pos x="125" y="18"/>
                </a:cxn>
                <a:cxn ang="0">
                  <a:pos x="113" y="31"/>
                </a:cxn>
                <a:cxn ang="0">
                  <a:pos x="100" y="43"/>
                </a:cxn>
                <a:cxn ang="0">
                  <a:pos x="88" y="56"/>
                </a:cxn>
                <a:cxn ang="0">
                  <a:pos x="80" y="69"/>
                </a:cxn>
                <a:cxn ang="0">
                  <a:pos x="73" y="74"/>
                </a:cxn>
                <a:cxn ang="0">
                  <a:pos x="61" y="84"/>
                </a:cxn>
                <a:cxn ang="0">
                  <a:pos x="52" y="87"/>
                </a:cxn>
                <a:cxn ang="0">
                  <a:pos x="45" y="90"/>
                </a:cxn>
                <a:cxn ang="0">
                  <a:pos x="34" y="90"/>
                </a:cxn>
                <a:cxn ang="0">
                  <a:pos x="25" y="90"/>
                </a:cxn>
                <a:cxn ang="0">
                  <a:pos x="19" y="87"/>
                </a:cxn>
                <a:cxn ang="0">
                  <a:pos x="7" y="80"/>
                </a:cxn>
                <a:cxn ang="0">
                  <a:pos x="0" y="111"/>
                </a:cxn>
              </a:cxnLst>
              <a:rect l="0" t="0" r="r" b="b"/>
              <a:pathLst>
                <a:path w="232" h="116">
                  <a:moveTo>
                    <a:pt x="0" y="111"/>
                  </a:moveTo>
                  <a:lnTo>
                    <a:pt x="9" y="115"/>
                  </a:lnTo>
                  <a:lnTo>
                    <a:pt x="19" y="115"/>
                  </a:lnTo>
                  <a:lnTo>
                    <a:pt x="30" y="115"/>
                  </a:lnTo>
                  <a:lnTo>
                    <a:pt x="40" y="111"/>
                  </a:lnTo>
                  <a:lnTo>
                    <a:pt x="49" y="108"/>
                  </a:lnTo>
                  <a:lnTo>
                    <a:pt x="61" y="105"/>
                  </a:lnTo>
                  <a:lnTo>
                    <a:pt x="64" y="102"/>
                  </a:lnTo>
                  <a:lnTo>
                    <a:pt x="73" y="93"/>
                  </a:lnTo>
                  <a:lnTo>
                    <a:pt x="76" y="84"/>
                  </a:lnTo>
                  <a:lnTo>
                    <a:pt x="82" y="77"/>
                  </a:lnTo>
                  <a:lnTo>
                    <a:pt x="85" y="72"/>
                  </a:lnTo>
                  <a:lnTo>
                    <a:pt x="95" y="56"/>
                  </a:lnTo>
                  <a:lnTo>
                    <a:pt x="110" y="43"/>
                  </a:lnTo>
                  <a:lnTo>
                    <a:pt x="116" y="38"/>
                  </a:lnTo>
                  <a:lnTo>
                    <a:pt x="131" y="31"/>
                  </a:lnTo>
                  <a:lnTo>
                    <a:pt x="146" y="25"/>
                  </a:lnTo>
                  <a:lnTo>
                    <a:pt x="155" y="22"/>
                  </a:lnTo>
                  <a:lnTo>
                    <a:pt x="167" y="18"/>
                  </a:lnTo>
                  <a:lnTo>
                    <a:pt x="176" y="22"/>
                  </a:lnTo>
                  <a:lnTo>
                    <a:pt x="191" y="25"/>
                  </a:lnTo>
                  <a:lnTo>
                    <a:pt x="206" y="31"/>
                  </a:lnTo>
                  <a:lnTo>
                    <a:pt x="216" y="38"/>
                  </a:lnTo>
                  <a:lnTo>
                    <a:pt x="219" y="46"/>
                  </a:lnTo>
                  <a:lnTo>
                    <a:pt x="231" y="13"/>
                  </a:lnTo>
                  <a:lnTo>
                    <a:pt x="222" y="10"/>
                  </a:lnTo>
                  <a:lnTo>
                    <a:pt x="209" y="3"/>
                  </a:lnTo>
                  <a:lnTo>
                    <a:pt x="194" y="0"/>
                  </a:lnTo>
                  <a:lnTo>
                    <a:pt x="182" y="0"/>
                  </a:lnTo>
                  <a:lnTo>
                    <a:pt x="167" y="0"/>
                  </a:lnTo>
                  <a:lnTo>
                    <a:pt x="155" y="3"/>
                  </a:lnTo>
                  <a:lnTo>
                    <a:pt x="143" y="10"/>
                  </a:lnTo>
                  <a:lnTo>
                    <a:pt x="131" y="13"/>
                  </a:lnTo>
                  <a:lnTo>
                    <a:pt x="125" y="18"/>
                  </a:lnTo>
                  <a:lnTo>
                    <a:pt x="113" y="31"/>
                  </a:lnTo>
                  <a:lnTo>
                    <a:pt x="100" y="43"/>
                  </a:lnTo>
                  <a:lnTo>
                    <a:pt x="88" y="56"/>
                  </a:lnTo>
                  <a:lnTo>
                    <a:pt x="80" y="69"/>
                  </a:lnTo>
                  <a:lnTo>
                    <a:pt x="73" y="74"/>
                  </a:lnTo>
                  <a:lnTo>
                    <a:pt x="61" y="84"/>
                  </a:lnTo>
                  <a:lnTo>
                    <a:pt x="52" y="87"/>
                  </a:lnTo>
                  <a:lnTo>
                    <a:pt x="45" y="90"/>
                  </a:lnTo>
                  <a:lnTo>
                    <a:pt x="34" y="90"/>
                  </a:lnTo>
                  <a:lnTo>
                    <a:pt x="25" y="90"/>
                  </a:lnTo>
                  <a:lnTo>
                    <a:pt x="19" y="87"/>
                  </a:lnTo>
                  <a:lnTo>
                    <a:pt x="7" y="80"/>
                  </a:lnTo>
                  <a:lnTo>
                    <a:pt x="0" y="11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04" name="Freeform 101"/>
            <p:cNvSpPr>
              <a:spLocks/>
            </p:cNvSpPr>
            <p:nvPr/>
          </p:nvSpPr>
          <p:spPr bwMode="ltGray">
            <a:xfrm>
              <a:off x="2874" y="1317"/>
              <a:ext cx="56" cy="10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01"/>
                </a:cxn>
                <a:cxn ang="0">
                  <a:pos x="55" y="49"/>
                </a:cxn>
                <a:cxn ang="0">
                  <a:pos x="14" y="0"/>
                </a:cxn>
              </a:cxnLst>
              <a:rect l="0" t="0" r="r" b="b"/>
              <a:pathLst>
                <a:path w="56" h="102">
                  <a:moveTo>
                    <a:pt x="14" y="0"/>
                  </a:moveTo>
                  <a:lnTo>
                    <a:pt x="0" y="101"/>
                  </a:lnTo>
                  <a:lnTo>
                    <a:pt x="55" y="49"/>
                  </a:lnTo>
                  <a:lnTo>
                    <a:pt x="14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  <p:sp>
          <p:nvSpPr>
            <p:cNvPr id="105" name="Freeform 102"/>
            <p:cNvSpPr>
              <a:spLocks/>
            </p:cNvSpPr>
            <p:nvPr/>
          </p:nvSpPr>
          <p:spPr bwMode="ltGray">
            <a:xfrm>
              <a:off x="2682" y="1155"/>
              <a:ext cx="61" cy="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0" y="31"/>
                </a:cxn>
                <a:cxn ang="0">
                  <a:pos x="18" y="80"/>
                </a:cxn>
                <a:cxn ang="0">
                  <a:pos x="0" y="0"/>
                </a:cxn>
              </a:cxnLst>
              <a:rect l="0" t="0" r="r" b="b"/>
              <a:pathLst>
                <a:path w="61" h="81">
                  <a:moveTo>
                    <a:pt x="0" y="0"/>
                  </a:moveTo>
                  <a:lnTo>
                    <a:pt x="60" y="31"/>
                  </a:lnTo>
                  <a:lnTo>
                    <a:pt x="18" y="80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</p:grpSp>
      <p:sp>
        <p:nvSpPr>
          <p:cNvPr id="2152" name="Rectangle 10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modificar el estilo de título del patrón</a:t>
            </a:r>
          </a:p>
        </p:txBody>
      </p:sp>
      <p:sp>
        <p:nvSpPr>
          <p:cNvPr id="2153" name="Rectangle 10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106" name="Rectangle 10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7" name="Rectangle 10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" name="Rectangle 10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D4AB1-30E4-4294-98EF-2D9A998DCDB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" grpId="0" autoUpdateAnimBg="0"/>
      <p:bldP spid="2153" grpId="0" build="p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2CBEB-FBC2-4A83-B7F1-2861D4C8247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F4EEA-3C6F-487F-B41F-7C24EADFBAB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MX"/>
          </a:p>
        </p:txBody>
      </p:sp>
      <p:sp>
        <p:nvSpPr>
          <p:cNvPr id="3" name="Rectangle 7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15A83-305A-4B97-9F13-34FE8D52BA2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00F4C-505D-4226-B7BE-7671639D175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7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EF3C6-3CAF-438B-8258-D491DAE724C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7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C0118-5240-47D9-9ADA-C09C483EAD1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7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ABF7E-D05D-4FBE-8DD3-44D1E31013A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7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6063D-17EE-449C-A26E-8BB05300F52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D503E-9135-4CCB-9F8F-D0B0ACF6A84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7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4F0B3-1A9E-443B-AAEF-6B76CCB36F1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7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2F4D4-98D6-4C7F-A5C3-BEBD4D89B7B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1"/>
          <p:cNvGrpSpPr>
            <a:grpSpLocks/>
          </p:cNvGrpSpPr>
          <p:nvPr/>
        </p:nvGrpSpPr>
        <p:grpSpPr bwMode="auto">
          <a:xfrm>
            <a:off x="0" y="0"/>
            <a:ext cx="9120188" cy="6846888"/>
            <a:chOff x="0" y="0"/>
            <a:chExt cx="5745" cy="4313"/>
          </a:xfrm>
        </p:grpSpPr>
        <p:grpSp>
          <p:nvGrpSpPr>
            <p:cNvPr id="1032" name="Group 69"/>
            <p:cNvGrpSpPr>
              <a:grpSpLocks/>
            </p:cNvGrpSpPr>
            <p:nvPr/>
          </p:nvGrpSpPr>
          <p:grpSpPr bwMode="auto">
            <a:xfrm>
              <a:off x="0" y="0"/>
              <a:ext cx="5745" cy="4313"/>
              <a:chOff x="0" y="0"/>
              <a:chExt cx="5745" cy="4313"/>
            </a:xfrm>
          </p:grpSpPr>
          <p:sp>
            <p:nvSpPr>
              <p:cNvPr id="2" name="Rectangle 2"/>
              <p:cNvSpPr>
                <a:spLocks noChangeArrowheads="1"/>
              </p:cNvSpPr>
              <p:nvPr/>
            </p:nvSpPr>
            <p:spPr bwMode="ltGray">
              <a:xfrm>
                <a:off x="2201" y="4113"/>
                <a:ext cx="62" cy="6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3" name="Rectangle 3"/>
              <p:cNvSpPr>
                <a:spLocks noChangeArrowheads="1"/>
              </p:cNvSpPr>
              <p:nvPr/>
            </p:nvSpPr>
            <p:spPr bwMode="ltGray">
              <a:xfrm>
                <a:off x="276" y="3715"/>
                <a:ext cx="62" cy="6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4" name="Freeform 4"/>
              <p:cNvSpPr>
                <a:spLocks/>
              </p:cNvSpPr>
              <p:nvPr/>
            </p:nvSpPr>
            <p:spPr bwMode="ltGray">
              <a:xfrm>
                <a:off x="4516" y="3856"/>
                <a:ext cx="99" cy="311"/>
              </a:xfrm>
              <a:custGeom>
                <a:avLst/>
                <a:gdLst/>
                <a:ahLst/>
                <a:cxnLst>
                  <a:cxn ang="0">
                    <a:pos x="49" y="304"/>
                  </a:cxn>
                  <a:cxn ang="0">
                    <a:pos x="52" y="294"/>
                  </a:cxn>
                  <a:cxn ang="0">
                    <a:pos x="55" y="288"/>
                  </a:cxn>
                  <a:cxn ang="0">
                    <a:pos x="60" y="272"/>
                  </a:cxn>
                  <a:cxn ang="0">
                    <a:pos x="69" y="245"/>
                  </a:cxn>
                  <a:cxn ang="0">
                    <a:pos x="72" y="232"/>
                  </a:cxn>
                  <a:cxn ang="0">
                    <a:pos x="75" y="213"/>
                  </a:cxn>
                  <a:cxn ang="0">
                    <a:pos x="75" y="203"/>
                  </a:cxn>
                  <a:cxn ang="0">
                    <a:pos x="75" y="191"/>
                  </a:cxn>
                  <a:cxn ang="0">
                    <a:pos x="75" y="181"/>
                  </a:cxn>
                  <a:cxn ang="0">
                    <a:pos x="69" y="171"/>
                  </a:cxn>
                  <a:cxn ang="0">
                    <a:pos x="64" y="162"/>
                  </a:cxn>
                  <a:cxn ang="0">
                    <a:pos x="52" y="148"/>
                  </a:cxn>
                  <a:cxn ang="0">
                    <a:pos x="40" y="135"/>
                  </a:cxn>
                  <a:cxn ang="0">
                    <a:pos x="23" y="110"/>
                  </a:cxn>
                  <a:cxn ang="0">
                    <a:pos x="9" y="94"/>
                  </a:cxn>
                  <a:cxn ang="0">
                    <a:pos x="3" y="84"/>
                  </a:cxn>
                  <a:cxn ang="0">
                    <a:pos x="0" y="74"/>
                  </a:cxn>
                  <a:cxn ang="0">
                    <a:pos x="0" y="58"/>
                  </a:cxn>
                  <a:cxn ang="0">
                    <a:pos x="0" y="45"/>
                  </a:cxn>
                  <a:cxn ang="0">
                    <a:pos x="0" y="32"/>
                  </a:cxn>
                  <a:cxn ang="0">
                    <a:pos x="6" y="16"/>
                  </a:cxn>
                  <a:cxn ang="0">
                    <a:pos x="9" y="0"/>
                  </a:cxn>
                  <a:cxn ang="0">
                    <a:pos x="29" y="22"/>
                  </a:cxn>
                  <a:cxn ang="0">
                    <a:pos x="26" y="32"/>
                  </a:cxn>
                  <a:cxn ang="0">
                    <a:pos x="21" y="48"/>
                  </a:cxn>
                  <a:cxn ang="0">
                    <a:pos x="17" y="62"/>
                  </a:cxn>
                  <a:cxn ang="0">
                    <a:pos x="17" y="74"/>
                  </a:cxn>
                  <a:cxn ang="0">
                    <a:pos x="17" y="84"/>
                  </a:cxn>
                  <a:cxn ang="0">
                    <a:pos x="23" y="100"/>
                  </a:cxn>
                  <a:cxn ang="0">
                    <a:pos x="26" y="110"/>
                  </a:cxn>
                  <a:cxn ang="0">
                    <a:pos x="35" y="119"/>
                  </a:cxn>
                  <a:cxn ang="0">
                    <a:pos x="43" y="129"/>
                  </a:cxn>
                  <a:cxn ang="0">
                    <a:pos x="58" y="142"/>
                  </a:cxn>
                  <a:cxn ang="0">
                    <a:pos x="69" y="154"/>
                  </a:cxn>
                  <a:cxn ang="0">
                    <a:pos x="75" y="168"/>
                  </a:cxn>
                  <a:cxn ang="0">
                    <a:pos x="86" y="187"/>
                  </a:cxn>
                  <a:cxn ang="0">
                    <a:pos x="95" y="200"/>
                  </a:cxn>
                  <a:cxn ang="0">
                    <a:pos x="95" y="210"/>
                  </a:cxn>
                  <a:cxn ang="0">
                    <a:pos x="98" y="226"/>
                  </a:cxn>
                  <a:cxn ang="0">
                    <a:pos x="98" y="248"/>
                  </a:cxn>
                  <a:cxn ang="0">
                    <a:pos x="95" y="262"/>
                  </a:cxn>
                  <a:cxn ang="0">
                    <a:pos x="95" y="278"/>
                  </a:cxn>
                  <a:cxn ang="0">
                    <a:pos x="93" y="288"/>
                  </a:cxn>
                  <a:cxn ang="0">
                    <a:pos x="89" y="300"/>
                  </a:cxn>
                  <a:cxn ang="0">
                    <a:pos x="86" y="310"/>
                  </a:cxn>
                  <a:cxn ang="0">
                    <a:pos x="49" y="304"/>
                  </a:cxn>
                </a:cxnLst>
                <a:rect l="0" t="0" r="r" b="b"/>
                <a:pathLst>
                  <a:path w="99" h="311">
                    <a:moveTo>
                      <a:pt x="49" y="304"/>
                    </a:moveTo>
                    <a:lnTo>
                      <a:pt x="52" y="294"/>
                    </a:lnTo>
                    <a:lnTo>
                      <a:pt x="55" y="288"/>
                    </a:lnTo>
                    <a:lnTo>
                      <a:pt x="60" y="272"/>
                    </a:lnTo>
                    <a:lnTo>
                      <a:pt x="69" y="245"/>
                    </a:lnTo>
                    <a:lnTo>
                      <a:pt x="72" y="232"/>
                    </a:lnTo>
                    <a:lnTo>
                      <a:pt x="75" y="213"/>
                    </a:lnTo>
                    <a:lnTo>
                      <a:pt x="75" y="203"/>
                    </a:lnTo>
                    <a:lnTo>
                      <a:pt x="75" y="191"/>
                    </a:lnTo>
                    <a:lnTo>
                      <a:pt x="75" y="181"/>
                    </a:lnTo>
                    <a:lnTo>
                      <a:pt x="69" y="171"/>
                    </a:lnTo>
                    <a:lnTo>
                      <a:pt x="64" y="162"/>
                    </a:lnTo>
                    <a:lnTo>
                      <a:pt x="52" y="148"/>
                    </a:lnTo>
                    <a:lnTo>
                      <a:pt x="40" y="135"/>
                    </a:lnTo>
                    <a:lnTo>
                      <a:pt x="23" y="110"/>
                    </a:lnTo>
                    <a:lnTo>
                      <a:pt x="9" y="94"/>
                    </a:lnTo>
                    <a:lnTo>
                      <a:pt x="3" y="84"/>
                    </a:lnTo>
                    <a:lnTo>
                      <a:pt x="0" y="74"/>
                    </a:lnTo>
                    <a:lnTo>
                      <a:pt x="0" y="58"/>
                    </a:lnTo>
                    <a:lnTo>
                      <a:pt x="0" y="45"/>
                    </a:lnTo>
                    <a:lnTo>
                      <a:pt x="0" y="32"/>
                    </a:lnTo>
                    <a:lnTo>
                      <a:pt x="6" y="16"/>
                    </a:lnTo>
                    <a:lnTo>
                      <a:pt x="9" y="0"/>
                    </a:lnTo>
                    <a:lnTo>
                      <a:pt x="29" y="22"/>
                    </a:lnTo>
                    <a:lnTo>
                      <a:pt x="26" y="32"/>
                    </a:lnTo>
                    <a:lnTo>
                      <a:pt x="21" y="48"/>
                    </a:lnTo>
                    <a:lnTo>
                      <a:pt x="17" y="62"/>
                    </a:lnTo>
                    <a:lnTo>
                      <a:pt x="17" y="74"/>
                    </a:lnTo>
                    <a:lnTo>
                      <a:pt x="17" y="84"/>
                    </a:lnTo>
                    <a:lnTo>
                      <a:pt x="23" y="100"/>
                    </a:lnTo>
                    <a:lnTo>
                      <a:pt x="26" y="110"/>
                    </a:lnTo>
                    <a:lnTo>
                      <a:pt x="35" y="119"/>
                    </a:lnTo>
                    <a:lnTo>
                      <a:pt x="43" y="129"/>
                    </a:lnTo>
                    <a:lnTo>
                      <a:pt x="58" y="142"/>
                    </a:lnTo>
                    <a:lnTo>
                      <a:pt x="69" y="154"/>
                    </a:lnTo>
                    <a:lnTo>
                      <a:pt x="75" y="168"/>
                    </a:lnTo>
                    <a:lnTo>
                      <a:pt x="86" y="187"/>
                    </a:lnTo>
                    <a:lnTo>
                      <a:pt x="95" y="200"/>
                    </a:lnTo>
                    <a:lnTo>
                      <a:pt x="95" y="210"/>
                    </a:lnTo>
                    <a:lnTo>
                      <a:pt x="98" y="226"/>
                    </a:lnTo>
                    <a:lnTo>
                      <a:pt x="98" y="248"/>
                    </a:lnTo>
                    <a:lnTo>
                      <a:pt x="95" y="262"/>
                    </a:lnTo>
                    <a:lnTo>
                      <a:pt x="95" y="278"/>
                    </a:lnTo>
                    <a:lnTo>
                      <a:pt x="93" y="288"/>
                    </a:lnTo>
                    <a:lnTo>
                      <a:pt x="89" y="300"/>
                    </a:lnTo>
                    <a:lnTo>
                      <a:pt x="86" y="310"/>
                    </a:lnTo>
                    <a:lnTo>
                      <a:pt x="49" y="304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29" name="Freeform 5"/>
              <p:cNvSpPr>
                <a:spLocks/>
              </p:cNvSpPr>
              <p:nvPr/>
            </p:nvSpPr>
            <p:spPr bwMode="ltGray">
              <a:xfrm>
                <a:off x="262" y="2361"/>
                <a:ext cx="101" cy="309"/>
              </a:xfrm>
              <a:custGeom>
                <a:avLst/>
                <a:gdLst/>
                <a:ahLst/>
                <a:cxnLst>
                  <a:cxn ang="0">
                    <a:pos x="50" y="305"/>
                  </a:cxn>
                  <a:cxn ang="0">
                    <a:pos x="53" y="296"/>
                  </a:cxn>
                  <a:cxn ang="0">
                    <a:pos x="56" y="292"/>
                  </a:cxn>
                  <a:cxn ang="0">
                    <a:pos x="56" y="286"/>
                  </a:cxn>
                  <a:cxn ang="0">
                    <a:pos x="65" y="270"/>
                  </a:cxn>
                  <a:cxn ang="0">
                    <a:pos x="71" y="247"/>
                  </a:cxn>
                  <a:cxn ang="0">
                    <a:pos x="76" y="231"/>
                  </a:cxn>
                  <a:cxn ang="0">
                    <a:pos x="76" y="215"/>
                  </a:cxn>
                  <a:cxn ang="0">
                    <a:pos x="80" y="202"/>
                  </a:cxn>
                  <a:cxn ang="0">
                    <a:pos x="80" y="188"/>
                  </a:cxn>
                  <a:cxn ang="0">
                    <a:pos x="76" y="178"/>
                  </a:cxn>
                  <a:cxn ang="0">
                    <a:pos x="73" y="172"/>
                  </a:cxn>
                  <a:cxn ang="0">
                    <a:pos x="65" y="159"/>
                  </a:cxn>
                  <a:cxn ang="0">
                    <a:pos x="56" y="146"/>
                  </a:cxn>
                  <a:cxn ang="0">
                    <a:pos x="44" y="134"/>
                  </a:cxn>
                  <a:cxn ang="0">
                    <a:pos x="24" y="110"/>
                  </a:cxn>
                  <a:cxn ang="0">
                    <a:pos x="12" y="91"/>
                  </a:cxn>
                  <a:cxn ang="0">
                    <a:pos x="6" y="81"/>
                  </a:cxn>
                  <a:cxn ang="0">
                    <a:pos x="3" y="72"/>
                  </a:cxn>
                  <a:cxn ang="0">
                    <a:pos x="0" y="56"/>
                  </a:cxn>
                  <a:cxn ang="0">
                    <a:pos x="0" y="43"/>
                  </a:cxn>
                  <a:cxn ang="0">
                    <a:pos x="3" y="32"/>
                  </a:cxn>
                  <a:cxn ang="0">
                    <a:pos x="6" y="13"/>
                  </a:cxn>
                  <a:cxn ang="0">
                    <a:pos x="12" y="0"/>
                  </a:cxn>
                  <a:cxn ang="0">
                    <a:pos x="29" y="20"/>
                  </a:cxn>
                  <a:cxn ang="0">
                    <a:pos x="27" y="29"/>
                  </a:cxn>
                  <a:cxn ang="0">
                    <a:pos x="24" y="46"/>
                  </a:cxn>
                  <a:cxn ang="0">
                    <a:pos x="21" y="59"/>
                  </a:cxn>
                  <a:cxn ang="0">
                    <a:pos x="21" y="72"/>
                  </a:cxn>
                  <a:cxn ang="0">
                    <a:pos x="21" y="85"/>
                  </a:cxn>
                  <a:cxn ang="0">
                    <a:pos x="27" y="97"/>
                  </a:cxn>
                  <a:cxn ang="0">
                    <a:pos x="29" y="110"/>
                  </a:cxn>
                  <a:cxn ang="0">
                    <a:pos x="36" y="118"/>
                  </a:cxn>
                  <a:cxn ang="0">
                    <a:pos x="47" y="127"/>
                  </a:cxn>
                  <a:cxn ang="0">
                    <a:pos x="61" y="140"/>
                  </a:cxn>
                  <a:cxn ang="0">
                    <a:pos x="71" y="153"/>
                  </a:cxn>
                  <a:cxn ang="0">
                    <a:pos x="80" y="166"/>
                  </a:cxn>
                  <a:cxn ang="0">
                    <a:pos x="88" y="185"/>
                  </a:cxn>
                  <a:cxn ang="0">
                    <a:pos x="97" y="199"/>
                  </a:cxn>
                  <a:cxn ang="0">
                    <a:pos x="100" y="208"/>
                  </a:cxn>
                  <a:cxn ang="0">
                    <a:pos x="100" y="227"/>
                  </a:cxn>
                  <a:cxn ang="0">
                    <a:pos x="100" y="247"/>
                  </a:cxn>
                  <a:cxn ang="0">
                    <a:pos x="100" y="259"/>
                  </a:cxn>
                  <a:cxn ang="0">
                    <a:pos x="97" y="276"/>
                  </a:cxn>
                  <a:cxn ang="0">
                    <a:pos x="94" y="286"/>
                  </a:cxn>
                  <a:cxn ang="0">
                    <a:pos x="94" y="299"/>
                  </a:cxn>
                  <a:cxn ang="0">
                    <a:pos x="88" y="308"/>
                  </a:cxn>
                  <a:cxn ang="0">
                    <a:pos x="50" y="305"/>
                  </a:cxn>
                </a:cxnLst>
                <a:rect l="0" t="0" r="r" b="b"/>
                <a:pathLst>
                  <a:path w="101" h="309">
                    <a:moveTo>
                      <a:pt x="50" y="305"/>
                    </a:moveTo>
                    <a:lnTo>
                      <a:pt x="53" y="296"/>
                    </a:lnTo>
                    <a:lnTo>
                      <a:pt x="56" y="292"/>
                    </a:lnTo>
                    <a:lnTo>
                      <a:pt x="56" y="286"/>
                    </a:lnTo>
                    <a:lnTo>
                      <a:pt x="65" y="270"/>
                    </a:lnTo>
                    <a:lnTo>
                      <a:pt x="71" y="247"/>
                    </a:lnTo>
                    <a:lnTo>
                      <a:pt x="76" y="231"/>
                    </a:lnTo>
                    <a:lnTo>
                      <a:pt x="76" y="215"/>
                    </a:lnTo>
                    <a:lnTo>
                      <a:pt x="80" y="202"/>
                    </a:lnTo>
                    <a:lnTo>
                      <a:pt x="80" y="188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5" y="159"/>
                    </a:lnTo>
                    <a:lnTo>
                      <a:pt x="56" y="146"/>
                    </a:lnTo>
                    <a:lnTo>
                      <a:pt x="44" y="134"/>
                    </a:lnTo>
                    <a:lnTo>
                      <a:pt x="24" y="110"/>
                    </a:lnTo>
                    <a:lnTo>
                      <a:pt x="12" y="91"/>
                    </a:lnTo>
                    <a:lnTo>
                      <a:pt x="6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6" y="13"/>
                    </a:lnTo>
                    <a:lnTo>
                      <a:pt x="12" y="0"/>
                    </a:lnTo>
                    <a:lnTo>
                      <a:pt x="29" y="20"/>
                    </a:lnTo>
                    <a:lnTo>
                      <a:pt x="27" y="29"/>
                    </a:lnTo>
                    <a:lnTo>
                      <a:pt x="24" y="46"/>
                    </a:lnTo>
                    <a:lnTo>
                      <a:pt x="21" y="59"/>
                    </a:lnTo>
                    <a:lnTo>
                      <a:pt x="21" y="72"/>
                    </a:lnTo>
                    <a:lnTo>
                      <a:pt x="21" y="85"/>
                    </a:lnTo>
                    <a:lnTo>
                      <a:pt x="27" y="97"/>
                    </a:lnTo>
                    <a:lnTo>
                      <a:pt x="29" y="110"/>
                    </a:lnTo>
                    <a:lnTo>
                      <a:pt x="36" y="118"/>
                    </a:lnTo>
                    <a:lnTo>
                      <a:pt x="47" y="127"/>
                    </a:lnTo>
                    <a:lnTo>
                      <a:pt x="61" y="140"/>
                    </a:lnTo>
                    <a:lnTo>
                      <a:pt x="71" y="153"/>
                    </a:lnTo>
                    <a:lnTo>
                      <a:pt x="80" y="166"/>
                    </a:lnTo>
                    <a:lnTo>
                      <a:pt x="88" y="185"/>
                    </a:lnTo>
                    <a:lnTo>
                      <a:pt x="97" y="199"/>
                    </a:lnTo>
                    <a:lnTo>
                      <a:pt x="100" y="208"/>
                    </a:lnTo>
                    <a:lnTo>
                      <a:pt x="100" y="227"/>
                    </a:lnTo>
                    <a:lnTo>
                      <a:pt x="100" y="247"/>
                    </a:lnTo>
                    <a:lnTo>
                      <a:pt x="100" y="259"/>
                    </a:lnTo>
                    <a:lnTo>
                      <a:pt x="97" y="276"/>
                    </a:lnTo>
                    <a:lnTo>
                      <a:pt x="94" y="286"/>
                    </a:lnTo>
                    <a:lnTo>
                      <a:pt x="94" y="299"/>
                    </a:lnTo>
                    <a:lnTo>
                      <a:pt x="88" y="308"/>
                    </a:lnTo>
                    <a:lnTo>
                      <a:pt x="50" y="30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ltGray">
              <a:xfrm>
                <a:off x="5204" y="0"/>
                <a:ext cx="103" cy="312"/>
              </a:xfrm>
              <a:custGeom>
                <a:avLst/>
                <a:gdLst/>
                <a:ahLst/>
                <a:cxnLst>
                  <a:cxn ang="0">
                    <a:pos x="49" y="305"/>
                  </a:cxn>
                  <a:cxn ang="0">
                    <a:pos x="56" y="295"/>
                  </a:cxn>
                  <a:cxn ang="0">
                    <a:pos x="56" y="292"/>
                  </a:cxn>
                  <a:cxn ang="0">
                    <a:pos x="58" y="286"/>
                  </a:cxn>
                  <a:cxn ang="0">
                    <a:pos x="64" y="269"/>
                  </a:cxn>
                  <a:cxn ang="0">
                    <a:pos x="70" y="246"/>
                  </a:cxn>
                  <a:cxn ang="0">
                    <a:pos x="76" y="234"/>
                  </a:cxn>
                  <a:cxn ang="0">
                    <a:pos x="78" y="214"/>
                  </a:cxn>
                  <a:cxn ang="0">
                    <a:pos x="78" y="202"/>
                  </a:cxn>
                  <a:cxn ang="0">
                    <a:pos x="78" y="191"/>
                  </a:cxn>
                  <a:cxn ang="0">
                    <a:pos x="76" y="178"/>
                  </a:cxn>
                  <a:cxn ang="0">
                    <a:pos x="73" y="172"/>
                  </a:cxn>
                  <a:cxn ang="0">
                    <a:pos x="64" y="159"/>
                  </a:cxn>
                  <a:cxn ang="0">
                    <a:pos x="56" y="146"/>
                  </a:cxn>
                  <a:cxn ang="0">
                    <a:pos x="44" y="133"/>
                  </a:cxn>
                  <a:cxn ang="0">
                    <a:pos x="23" y="110"/>
                  </a:cxn>
                  <a:cxn ang="0">
                    <a:pos x="12" y="94"/>
                  </a:cxn>
                  <a:cxn ang="0">
                    <a:pos x="5" y="81"/>
                  </a:cxn>
                  <a:cxn ang="0">
                    <a:pos x="3" y="72"/>
                  </a:cxn>
                  <a:cxn ang="0">
                    <a:pos x="0" y="56"/>
                  </a:cxn>
                  <a:cxn ang="0">
                    <a:pos x="0" y="43"/>
                  </a:cxn>
                  <a:cxn ang="0">
                    <a:pos x="3" y="32"/>
                  </a:cxn>
                  <a:cxn ang="0">
                    <a:pos x="5" y="16"/>
                  </a:cxn>
                  <a:cxn ang="0">
                    <a:pos x="12" y="0"/>
                  </a:cxn>
                  <a:cxn ang="0">
                    <a:pos x="32" y="19"/>
                  </a:cxn>
                  <a:cxn ang="0">
                    <a:pos x="26" y="32"/>
                  </a:cxn>
                  <a:cxn ang="0">
                    <a:pos x="23" y="46"/>
                  </a:cxn>
                  <a:cxn ang="0">
                    <a:pos x="20" y="59"/>
                  </a:cxn>
                  <a:cxn ang="0">
                    <a:pos x="20" y="72"/>
                  </a:cxn>
                  <a:cxn ang="0">
                    <a:pos x="20" y="84"/>
                  </a:cxn>
                  <a:cxn ang="0">
                    <a:pos x="26" y="100"/>
                  </a:cxn>
                  <a:cxn ang="0">
                    <a:pos x="29" y="110"/>
                  </a:cxn>
                  <a:cxn ang="0">
                    <a:pos x="35" y="121"/>
                  </a:cxn>
                  <a:cxn ang="0">
                    <a:pos x="46" y="127"/>
                  </a:cxn>
                  <a:cxn ang="0">
                    <a:pos x="61" y="143"/>
                  </a:cxn>
                  <a:cxn ang="0">
                    <a:pos x="73" y="156"/>
                  </a:cxn>
                  <a:cxn ang="0">
                    <a:pos x="78" y="165"/>
                  </a:cxn>
                  <a:cxn ang="0">
                    <a:pos x="90" y="185"/>
                  </a:cxn>
                  <a:cxn ang="0">
                    <a:pos x="96" y="198"/>
                  </a:cxn>
                  <a:cxn ang="0">
                    <a:pos x="99" y="208"/>
                  </a:cxn>
                  <a:cxn ang="0">
                    <a:pos x="102" y="227"/>
                  </a:cxn>
                  <a:cxn ang="0">
                    <a:pos x="102" y="246"/>
                  </a:cxn>
                  <a:cxn ang="0">
                    <a:pos x="99" y="259"/>
                  </a:cxn>
                  <a:cxn ang="0">
                    <a:pos x="99" y="276"/>
                  </a:cxn>
                  <a:cxn ang="0">
                    <a:pos x="96" y="289"/>
                  </a:cxn>
                  <a:cxn ang="0">
                    <a:pos x="93" y="302"/>
                  </a:cxn>
                  <a:cxn ang="0">
                    <a:pos x="87" y="311"/>
                  </a:cxn>
                  <a:cxn ang="0">
                    <a:pos x="49" y="305"/>
                  </a:cxn>
                </a:cxnLst>
                <a:rect l="0" t="0" r="r" b="b"/>
                <a:pathLst>
                  <a:path w="103" h="312">
                    <a:moveTo>
                      <a:pt x="49" y="305"/>
                    </a:moveTo>
                    <a:lnTo>
                      <a:pt x="56" y="295"/>
                    </a:lnTo>
                    <a:lnTo>
                      <a:pt x="56" y="292"/>
                    </a:lnTo>
                    <a:lnTo>
                      <a:pt x="58" y="286"/>
                    </a:lnTo>
                    <a:lnTo>
                      <a:pt x="64" y="269"/>
                    </a:lnTo>
                    <a:lnTo>
                      <a:pt x="70" y="246"/>
                    </a:lnTo>
                    <a:lnTo>
                      <a:pt x="76" y="234"/>
                    </a:lnTo>
                    <a:lnTo>
                      <a:pt x="78" y="214"/>
                    </a:lnTo>
                    <a:lnTo>
                      <a:pt x="78" y="202"/>
                    </a:lnTo>
                    <a:lnTo>
                      <a:pt x="78" y="191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4" y="159"/>
                    </a:lnTo>
                    <a:lnTo>
                      <a:pt x="56" y="146"/>
                    </a:lnTo>
                    <a:lnTo>
                      <a:pt x="44" y="133"/>
                    </a:lnTo>
                    <a:lnTo>
                      <a:pt x="23" y="110"/>
                    </a:lnTo>
                    <a:lnTo>
                      <a:pt x="12" y="94"/>
                    </a:lnTo>
                    <a:lnTo>
                      <a:pt x="5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5" y="16"/>
                    </a:lnTo>
                    <a:lnTo>
                      <a:pt x="12" y="0"/>
                    </a:lnTo>
                    <a:lnTo>
                      <a:pt x="32" y="19"/>
                    </a:lnTo>
                    <a:lnTo>
                      <a:pt x="26" y="32"/>
                    </a:lnTo>
                    <a:lnTo>
                      <a:pt x="23" y="46"/>
                    </a:lnTo>
                    <a:lnTo>
                      <a:pt x="20" y="59"/>
                    </a:lnTo>
                    <a:lnTo>
                      <a:pt x="20" y="72"/>
                    </a:lnTo>
                    <a:lnTo>
                      <a:pt x="20" y="84"/>
                    </a:lnTo>
                    <a:lnTo>
                      <a:pt x="26" y="100"/>
                    </a:lnTo>
                    <a:lnTo>
                      <a:pt x="29" y="110"/>
                    </a:lnTo>
                    <a:lnTo>
                      <a:pt x="35" y="121"/>
                    </a:lnTo>
                    <a:lnTo>
                      <a:pt x="46" y="127"/>
                    </a:lnTo>
                    <a:lnTo>
                      <a:pt x="61" y="143"/>
                    </a:lnTo>
                    <a:lnTo>
                      <a:pt x="73" y="156"/>
                    </a:lnTo>
                    <a:lnTo>
                      <a:pt x="78" y="165"/>
                    </a:lnTo>
                    <a:lnTo>
                      <a:pt x="90" y="185"/>
                    </a:lnTo>
                    <a:lnTo>
                      <a:pt x="96" y="198"/>
                    </a:lnTo>
                    <a:lnTo>
                      <a:pt x="99" y="208"/>
                    </a:lnTo>
                    <a:lnTo>
                      <a:pt x="102" y="227"/>
                    </a:lnTo>
                    <a:lnTo>
                      <a:pt x="102" y="246"/>
                    </a:lnTo>
                    <a:lnTo>
                      <a:pt x="99" y="259"/>
                    </a:lnTo>
                    <a:lnTo>
                      <a:pt x="99" y="276"/>
                    </a:lnTo>
                    <a:lnTo>
                      <a:pt x="96" y="289"/>
                    </a:lnTo>
                    <a:lnTo>
                      <a:pt x="93" y="302"/>
                    </a:lnTo>
                    <a:lnTo>
                      <a:pt x="87" y="311"/>
                    </a:lnTo>
                    <a:lnTo>
                      <a:pt x="49" y="30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ltGray">
              <a:xfrm>
                <a:off x="5358" y="2133"/>
                <a:ext cx="229" cy="114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6" y="113"/>
                  </a:cxn>
                  <a:cxn ang="0">
                    <a:pos x="18" y="113"/>
                  </a:cxn>
                  <a:cxn ang="0">
                    <a:pos x="28" y="113"/>
                  </a:cxn>
                  <a:cxn ang="0">
                    <a:pos x="36" y="110"/>
                  </a:cxn>
                  <a:cxn ang="0">
                    <a:pos x="48" y="107"/>
                  </a:cxn>
                  <a:cxn ang="0">
                    <a:pos x="58" y="103"/>
                  </a:cxn>
                  <a:cxn ang="0">
                    <a:pos x="64" y="101"/>
                  </a:cxn>
                  <a:cxn ang="0">
                    <a:pos x="69" y="92"/>
                  </a:cxn>
                  <a:cxn ang="0">
                    <a:pos x="76" y="82"/>
                  </a:cxn>
                  <a:cxn ang="0">
                    <a:pos x="79" y="77"/>
                  </a:cxn>
                  <a:cxn ang="0">
                    <a:pos x="82" y="70"/>
                  </a:cxn>
                  <a:cxn ang="0">
                    <a:pos x="94" y="55"/>
                  </a:cxn>
                  <a:cxn ang="0">
                    <a:pos x="106" y="39"/>
                  </a:cxn>
                  <a:cxn ang="0">
                    <a:pos x="115" y="36"/>
                  </a:cxn>
                  <a:cxn ang="0">
                    <a:pos x="130" y="31"/>
                  </a:cxn>
                  <a:cxn ang="0">
                    <a:pos x="143" y="24"/>
                  </a:cxn>
                  <a:cxn ang="0">
                    <a:pos x="155" y="21"/>
                  </a:cxn>
                  <a:cxn ang="0">
                    <a:pos x="164" y="18"/>
                  </a:cxn>
                  <a:cxn ang="0">
                    <a:pos x="176" y="21"/>
                  </a:cxn>
                  <a:cxn ang="0">
                    <a:pos x="191" y="24"/>
                  </a:cxn>
                  <a:cxn ang="0">
                    <a:pos x="206" y="31"/>
                  </a:cxn>
                  <a:cxn ang="0">
                    <a:pos x="213" y="36"/>
                  </a:cxn>
                  <a:cxn ang="0">
                    <a:pos x="219" y="42"/>
                  </a:cxn>
                  <a:cxn ang="0">
                    <a:pos x="228" y="11"/>
                  </a:cxn>
                  <a:cxn ang="0">
                    <a:pos x="221" y="9"/>
                  </a:cxn>
                  <a:cxn ang="0">
                    <a:pos x="206" y="3"/>
                  </a:cxn>
                  <a:cxn ang="0">
                    <a:pos x="195" y="0"/>
                  </a:cxn>
                  <a:cxn ang="0">
                    <a:pos x="180" y="0"/>
                  </a:cxn>
                  <a:cxn ang="0">
                    <a:pos x="167" y="0"/>
                  </a:cxn>
                  <a:cxn ang="0">
                    <a:pos x="155" y="3"/>
                  </a:cxn>
                  <a:cxn ang="0">
                    <a:pos x="140" y="9"/>
                  </a:cxn>
                  <a:cxn ang="0">
                    <a:pos x="127" y="15"/>
                  </a:cxn>
                  <a:cxn ang="0">
                    <a:pos x="124" y="18"/>
                  </a:cxn>
                  <a:cxn ang="0">
                    <a:pos x="109" y="31"/>
                  </a:cxn>
                  <a:cxn ang="0">
                    <a:pos x="97" y="42"/>
                  </a:cxn>
                  <a:cxn ang="0">
                    <a:pos x="88" y="55"/>
                  </a:cxn>
                  <a:cxn ang="0">
                    <a:pos x="76" y="67"/>
                  </a:cxn>
                  <a:cxn ang="0">
                    <a:pos x="69" y="73"/>
                  </a:cxn>
                  <a:cxn ang="0">
                    <a:pos x="61" y="82"/>
                  </a:cxn>
                  <a:cxn ang="0">
                    <a:pos x="51" y="85"/>
                  </a:cxn>
                  <a:cxn ang="0">
                    <a:pos x="43" y="88"/>
                  </a:cxn>
                  <a:cxn ang="0">
                    <a:pos x="30" y="88"/>
                  </a:cxn>
                  <a:cxn ang="0">
                    <a:pos x="24" y="88"/>
                  </a:cxn>
                  <a:cxn ang="0">
                    <a:pos x="18" y="85"/>
                  </a:cxn>
                  <a:cxn ang="0">
                    <a:pos x="6" y="79"/>
                  </a:cxn>
                  <a:cxn ang="0">
                    <a:pos x="0" y="110"/>
                  </a:cxn>
                </a:cxnLst>
                <a:rect l="0" t="0" r="r" b="b"/>
                <a:pathLst>
                  <a:path w="229" h="114">
                    <a:moveTo>
                      <a:pt x="0" y="110"/>
                    </a:moveTo>
                    <a:lnTo>
                      <a:pt x="6" y="113"/>
                    </a:lnTo>
                    <a:lnTo>
                      <a:pt x="18" y="113"/>
                    </a:lnTo>
                    <a:lnTo>
                      <a:pt x="28" y="113"/>
                    </a:lnTo>
                    <a:lnTo>
                      <a:pt x="36" y="110"/>
                    </a:lnTo>
                    <a:lnTo>
                      <a:pt x="48" y="107"/>
                    </a:lnTo>
                    <a:lnTo>
                      <a:pt x="58" y="103"/>
                    </a:lnTo>
                    <a:lnTo>
                      <a:pt x="64" y="101"/>
                    </a:lnTo>
                    <a:lnTo>
                      <a:pt x="69" y="92"/>
                    </a:lnTo>
                    <a:lnTo>
                      <a:pt x="76" y="82"/>
                    </a:lnTo>
                    <a:lnTo>
                      <a:pt x="79" y="77"/>
                    </a:lnTo>
                    <a:lnTo>
                      <a:pt x="82" y="70"/>
                    </a:lnTo>
                    <a:lnTo>
                      <a:pt x="94" y="55"/>
                    </a:lnTo>
                    <a:lnTo>
                      <a:pt x="106" y="39"/>
                    </a:lnTo>
                    <a:lnTo>
                      <a:pt x="115" y="36"/>
                    </a:lnTo>
                    <a:lnTo>
                      <a:pt x="130" y="31"/>
                    </a:lnTo>
                    <a:lnTo>
                      <a:pt x="143" y="24"/>
                    </a:lnTo>
                    <a:lnTo>
                      <a:pt x="155" y="21"/>
                    </a:lnTo>
                    <a:lnTo>
                      <a:pt x="164" y="18"/>
                    </a:lnTo>
                    <a:lnTo>
                      <a:pt x="176" y="21"/>
                    </a:lnTo>
                    <a:lnTo>
                      <a:pt x="191" y="24"/>
                    </a:lnTo>
                    <a:lnTo>
                      <a:pt x="206" y="31"/>
                    </a:lnTo>
                    <a:lnTo>
                      <a:pt x="213" y="36"/>
                    </a:lnTo>
                    <a:lnTo>
                      <a:pt x="219" y="42"/>
                    </a:lnTo>
                    <a:lnTo>
                      <a:pt x="228" y="11"/>
                    </a:lnTo>
                    <a:lnTo>
                      <a:pt x="221" y="9"/>
                    </a:lnTo>
                    <a:lnTo>
                      <a:pt x="206" y="3"/>
                    </a:lnTo>
                    <a:lnTo>
                      <a:pt x="195" y="0"/>
                    </a:lnTo>
                    <a:lnTo>
                      <a:pt x="180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0" y="9"/>
                    </a:lnTo>
                    <a:lnTo>
                      <a:pt x="127" y="15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2"/>
                    </a:lnTo>
                    <a:lnTo>
                      <a:pt x="88" y="55"/>
                    </a:lnTo>
                    <a:lnTo>
                      <a:pt x="76" y="67"/>
                    </a:lnTo>
                    <a:lnTo>
                      <a:pt x="69" y="73"/>
                    </a:lnTo>
                    <a:lnTo>
                      <a:pt x="61" y="82"/>
                    </a:lnTo>
                    <a:lnTo>
                      <a:pt x="51" y="85"/>
                    </a:lnTo>
                    <a:lnTo>
                      <a:pt x="43" y="88"/>
                    </a:lnTo>
                    <a:lnTo>
                      <a:pt x="30" y="88"/>
                    </a:lnTo>
                    <a:lnTo>
                      <a:pt x="24" y="88"/>
                    </a:lnTo>
                    <a:lnTo>
                      <a:pt x="18" y="85"/>
                    </a:lnTo>
                    <a:lnTo>
                      <a:pt x="6" y="79"/>
                    </a:lnTo>
                    <a:lnTo>
                      <a:pt x="0" y="11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5" name="Freeform 8"/>
              <p:cNvSpPr>
                <a:spLocks/>
              </p:cNvSpPr>
              <p:nvPr/>
            </p:nvSpPr>
            <p:spPr bwMode="ltGray">
              <a:xfrm>
                <a:off x="43" y="1862"/>
                <a:ext cx="233" cy="119"/>
              </a:xfrm>
              <a:custGeom>
                <a:avLst/>
                <a:gdLst/>
                <a:ahLst/>
                <a:cxnLst>
                  <a:cxn ang="0">
                    <a:pos x="0" y="115"/>
                  </a:cxn>
                  <a:cxn ang="0">
                    <a:pos x="7" y="118"/>
                  </a:cxn>
                  <a:cxn ang="0">
                    <a:pos x="19" y="118"/>
                  </a:cxn>
                  <a:cxn ang="0">
                    <a:pos x="28" y="118"/>
                  </a:cxn>
                  <a:cxn ang="0">
                    <a:pos x="40" y="118"/>
                  </a:cxn>
                  <a:cxn ang="0">
                    <a:pos x="49" y="111"/>
                  </a:cxn>
                  <a:cxn ang="0">
                    <a:pos x="58" y="108"/>
                  </a:cxn>
                  <a:cxn ang="0">
                    <a:pos x="65" y="105"/>
                  </a:cxn>
                  <a:cxn ang="0">
                    <a:pos x="73" y="95"/>
                  </a:cxn>
                  <a:cxn ang="0">
                    <a:pos x="76" y="86"/>
                  </a:cxn>
                  <a:cxn ang="0">
                    <a:pos x="83" y="79"/>
                  </a:cxn>
                  <a:cxn ang="0">
                    <a:pos x="86" y="73"/>
                  </a:cxn>
                  <a:cxn ang="0">
                    <a:pos x="95" y="58"/>
                  </a:cxn>
                  <a:cxn ang="0">
                    <a:pos x="110" y="45"/>
                  </a:cxn>
                  <a:cxn ang="0">
                    <a:pos x="116" y="39"/>
                  </a:cxn>
                  <a:cxn ang="0">
                    <a:pos x="131" y="32"/>
                  </a:cxn>
                  <a:cxn ang="0">
                    <a:pos x="146" y="26"/>
                  </a:cxn>
                  <a:cxn ang="0">
                    <a:pos x="156" y="23"/>
                  </a:cxn>
                  <a:cxn ang="0">
                    <a:pos x="164" y="23"/>
                  </a:cxn>
                  <a:cxn ang="0">
                    <a:pos x="177" y="23"/>
                  </a:cxn>
                  <a:cxn ang="0">
                    <a:pos x="192" y="26"/>
                  </a:cxn>
                  <a:cxn ang="0">
                    <a:pos x="207" y="32"/>
                  </a:cxn>
                  <a:cxn ang="0">
                    <a:pos x="217" y="42"/>
                  </a:cxn>
                  <a:cxn ang="0">
                    <a:pos x="220" y="48"/>
                  </a:cxn>
                  <a:cxn ang="0">
                    <a:pos x="232" y="16"/>
                  </a:cxn>
                  <a:cxn ang="0">
                    <a:pos x="222" y="10"/>
                  </a:cxn>
                  <a:cxn ang="0">
                    <a:pos x="210" y="4"/>
                  </a:cxn>
                  <a:cxn ang="0">
                    <a:pos x="195" y="4"/>
                  </a:cxn>
                  <a:cxn ang="0">
                    <a:pos x="183" y="0"/>
                  </a:cxn>
                  <a:cxn ang="0">
                    <a:pos x="167" y="0"/>
                  </a:cxn>
                  <a:cxn ang="0">
                    <a:pos x="156" y="4"/>
                  </a:cxn>
                  <a:cxn ang="0">
                    <a:pos x="141" y="10"/>
                  </a:cxn>
                  <a:cxn ang="0">
                    <a:pos x="131" y="16"/>
                  </a:cxn>
                  <a:cxn ang="0">
                    <a:pos x="126" y="20"/>
                  </a:cxn>
                  <a:cxn ang="0">
                    <a:pos x="110" y="32"/>
                  </a:cxn>
                  <a:cxn ang="0">
                    <a:pos x="101" y="45"/>
                  </a:cxn>
                  <a:cxn ang="0">
                    <a:pos x="88" y="58"/>
                  </a:cxn>
                  <a:cxn ang="0">
                    <a:pos x="80" y="70"/>
                  </a:cxn>
                  <a:cxn ang="0">
                    <a:pos x="73" y="79"/>
                  </a:cxn>
                  <a:cxn ang="0">
                    <a:pos x="61" y="86"/>
                  </a:cxn>
                  <a:cxn ang="0">
                    <a:pos x="52" y="89"/>
                  </a:cxn>
                  <a:cxn ang="0">
                    <a:pos x="43" y="92"/>
                  </a:cxn>
                  <a:cxn ang="0">
                    <a:pos x="34" y="92"/>
                  </a:cxn>
                  <a:cxn ang="0">
                    <a:pos x="25" y="92"/>
                  </a:cxn>
                  <a:cxn ang="0">
                    <a:pos x="19" y="89"/>
                  </a:cxn>
                  <a:cxn ang="0">
                    <a:pos x="7" y="83"/>
                  </a:cxn>
                  <a:cxn ang="0">
                    <a:pos x="0" y="115"/>
                  </a:cxn>
                </a:cxnLst>
                <a:rect l="0" t="0" r="r" b="b"/>
                <a:pathLst>
                  <a:path w="233" h="119">
                    <a:moveTo>
                      <a:pt x="0" y="115"/>
                    </a:moveTo>
                    <a:lnTo>
                      <a:pt x="7" y="118"/>
                    </a:lnTo>
                    <a:lnTo>
                      <a:pt x="19" y="118"/>
                    </a:lnTo>
                    <a:lnTo>
                      <a:pt x="28" y="118"/>
                    </a:lnTo>
                    <a:lnTo>
                      <a:pt x="40" y="118"/>
                    </a:lnTo>
                    <a:lnTo>
                      <a:pt x="49" y="111"/>
                    </a:lnTo>
                    <a:lnTo>
                      <a:pt x="58" y="108"/>
                    </a:lnTo>
                    <a:lnTo>
                      <a:pt x="65" y="105"/>
                    </a:lnTo>
                    <a:lnTo>
                      <a:pt x="73" y="95"/>
                    </a:lnTo>
                    <a:lnTo>
                      <a:pt x="76" y="86"/>
                    </a:lnTo>
                    <a:lnTo>
                      <a:pt x="83" y="79"/>
                    </a:lnTo>
                    <a:lnTo>
                      <a:pt x="86" y="73"/>
                    </a:lnTo>
                    <a:lnTo>
                      <a:pt x="95" y="58"/>
                    </a:lnTo>
                    <a:lnTo>
                      <a:pt x="110" y="45"/>
                    </a:lnTo>
                    <a:lnTo>
                      <a:pt x="116" y="39"/>
                    </a:lnTo>
                    <a:lnTo>
                      <a:pt x="131" y="32"/>
                    </a:lnTo>
                    <a:lnTo>
                      <a:pt x="146" y="26"/>
                    </a:lnTo>
                    <a:lnTo>
                      <a:pt x="156" y="23"/>
                    </a:lnTo>
                    <a:lnTo>
                      <a:pt x="164" y="23"/>
                    </a:lnTo>
                    <a:lnTo>
                      <a:pt x="177" y="23"/>
                    </a:lnTo>
                    <a:lnTo>
                      <a:pt x="192" y="26"/>
                    </a:lnTo>
                    <a:lnTo>
                      <a:pt x="207" y="32"/>
                    </a:lnTo>
                    <a:lnTo>
                      <a:pt x="217" y="42"/>
                    </a:lnTo>
                    <a:lnTo>
                      <a:pt x="220" y="48"/>
                    </a:lnTo>
                    <a:lnTo>
                      <a:pt x="232" y="16"/>
                    </a:lnTo>
                    <a:lnTo>
                      <a:pt x="222" y="10"/>
                    </a:lnTo>
                    <a:lnTo>
                      <a:pt x="210" y="4"/>
                    </a:lnTo>
                    <a:lnTo>
                      <a:pt x="195" y="4"/>
                    </a:lnTo>
                    <a:lnTo>
                      <a:pt x="183" y="0"/>
                    </a:lnTo>
                    <a:lnTo>
                      <a:pt x="167" y="0"/>
                    </a:lnTo>
                    <a:lnTo>
                      <a:pt x="156" y="4"/>
                    </a:lnTo>
                    <a:lnTo>
                      <a:pt x="141" y="10"/>
                    </a:lnTo>
                    <a:lnTo>
                      <a:pt x="131" y="16"/>
                    </a:lnTo>
                    <a:lnTo>
                      <a:pt x="126" y="20"/>
                    </a:lnTo>
                    <a:lnTo>
                      <a:pt x="110" y="32"/>
                    </a:lnTo>
                    <a:lnTo>
                      <a:pt x="101" y="45"/>
                    </a:lnTo>
                    <a:lnTo>
                      <a:pt x="88" y="58"/>
                    </a:lnTo>
                    <a:lnTo>
                      <a:pt x="80" y="70"/>
                    </a:lnTo>
                    <a:lnTo>
                      <a:pt x="73" y="79"/>
                    </a:lnTo>
                    <a:lnTo>
                      <a:pt x="61" y="86"/>
                    </a:lnTo>
                    <a:lnTo>
                      <a:pt x="52" y="89"/>
                    </a:lnTo>
                    <a:lnTo>
                      <a:pt x="43" y="92"/>
                    </a:lnTo>
                    <a:lnTo>
                      <a:pt x="34" y="92"/>
                    </a:lnTo>
                    <a:lnTo>
                      <a:pt x="25" y="92"/>
                    </a:lnTo>
                    <a:lnTo>
                      <a:pt x="19" y="89"/>
                    </a:lnTo>
                    <a:lnTo>
                      <a:pt x="7" y="83"/>
                    </a:lnTo>
                    <a:lnTo>
                      <a:pt x="0" y="11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ltGray">
              <a:xfrm>
                <a:off x="454" y="3914"/>
                <a:ext cx="232" cy="116"/>
              </a:xfrm>
              <a:custGeom>
                <a:avLst/>
                <a:gdLst/>
                <a:ahLst/>
                <a:cxnLst>
                  <a:cxn ang="0">
                    <a:pos x="0" y="111"/>
                  </a:cxn>
                  <a:cxn ang="0">
                    <a:pos x="9" y="115"/>
                  </a:cxn>
                  <a:cxn ang="0">
                    <a:pos x="19" y="115"/>
                  </a:cxn>
                  <a:cxn ang="0">
                    <a:pos x="30" y="115"/>
                  </a:cxn>
                  <a:cxn ang="0">
                    <a:pos x="40" y="111"/>
                  </a:cxn>
                  <a:cxn ang="0">
                    <a:pos x="49" y="108"/>
                  </a:cxn>
                  <a:cxn ang="0">
                    <a:pos x="61" y="105"/>
                  </a:cxn>
                  <a:cxn ang="0">
                    <a:pos x="64" y="102"/>
                  </a:cxn>
                  <a:cxn ang="0">
                    <a:pos x="73" y="93"/>
                  </a:cxn>
                  <a:cxn ang="0">
                    <a:pos x="76" y="84"/>
                  </a:cxn>
                  <a:cxn ang="0">
                    <a:pos x="82" y="77"/>
                  </a:cxn>
                  <a:cxn ang="0">
                    <a:pos x="85" y="72"/>
                  </a:cxn>
                  <a:cxn ang="0">
                    <a:pos x="95" y="56"/>
                  </a:cxn>
                  <a:cxn ang="0">
                    <a:pos x="110" y="43"/>
                  </a:cxn>
                  <a:cxn ang="0">
                    <a:pos x="116" y="38"/>
                  </a:cxn>
                  <a:cxn ang="0">
                    <a:pos x="131" y="31"/>
                  </a:cxn>
                  <a:cxn ang="0">
                    <a:pos x="146" y="25"/>
                  </a:cxn>
                  <a:cxn ang="0">
                    <a:pos x="155" y="22"/>
                  </a:cxn>
                  <a:cxn ang="0">
                    <a:pos x="167" y="18"/>
                  </a:cxn>
                  <a:cxn ang="0">
                    <a:pos x="176" y="22"/>
                  </a:cxn>
                  <a:cxn ang="0">
                    <a:pos x="191" y="25"/>
                  </a:cxn>
                  <a:cxn ang="0">
                    <a:pos x="206" y="31"/>
                  </a:cxn>
                  <a:cxn ang="0">
                    <a:pos x="216" y="38"/>
                  </a:cxn>
                  <a:cxn ang="0">
                    <a:pos x="219" y="46"/>
                  </a:cxn>
                  <a:cxn ang="0">
                    <a:pos x="231" y="13"/>
                  </a:cxn>
                  <a:cxn ang="0">
                    <a:pos x="222" y="10"/>
                  </a:cxn>
                  <a:cxn ang="0">
                    <a:pos x="209" y="3"/>
                  </a:cxn>
                  <a:cxn ang="0">
                    <a:pos x="194" y="0"/>
                  </a:cxn>
                  <a:cxn ang="0">
                    <a:pos x="182" y="0"/>
                  </a:cxn>
                  <a:cxn ang="0">
                    <a:pos x="167" y="0"/>
                  </a:cxn>
                  <a:cxn ang="0">
                    <a:pos x="155" y="3"/>
                  </a:cxn>
                  <a:cxn ang="0">
                    <a:pos x="143" y="10"/>
                  </a:cxn>
                  <a:cxn ang="0">
                    <a:pos x="131" y="13"/>
                  </a:cxn>
                  <a:cxn ang="0">
                    <a:pos x="125" y="18"/>
                  </a:cxn>
                  <a:cxn ang="0">
                    <a:pos x="113" y="31"/>
                  </a:cxn>
                  <a:cxn ang="0">
                    <a:pos x="100" y="43"/>
                  </a:cxn>
                  <a:cxn ang="0">
                    <a:pos x="88" y="56"/>
                  </a:cxn>
                  <a:cxn ang="0">
                    <a:pos x="80" y="69"/>
                  </a:cxn>
                  <a:cxn ang="0">
                    <a:pos x="73" y="74"/>
                  </a:cxn>
                  <a:cxn ang="0">
                    <a:pos x="61" y="84"/>
                  </a:cxn>
                  <a:cxn ang="0">
                    <a:pos x="52" y="87"/>
                  </a:cxn>
                  <a:cxn ang="0">
                    <a:pos x="45" y="90"/>
                  </a:cxn>
                  <a:cxn ang="0">
                    <a:pos x="34" y="90"/>
                  </a:cxn>
                  <a:cxn ang="0">
                    <a:pos x="25" y="90"/>
                  </a:cxn>
                  <a:cxn ang="0">
                    <a:pos x="19" y="87"/>
                  </a:cxn>
                  <a:cxn ang="0">
                    <a:pos x="7" y="80"/>
                  </a:cxn>
                  <a:cxn ang="0">
                    <a:pos x="0" y="111"/>
                  </a:cxn>
                </a:cxnLst>
                <a:rect l="0" t="0" r="r" b="b"/>
                <a:pathLst>
                  <a:path w="232" h="116">
                    <a:moveTo>
                      <a:pt x="0" y="111"/>
                    </a:moveTo>
                    <a:lnTo>
                      <a:pt x="9" y="115"/>
                    </a:lnTo>
                    <a:lnTo>
                      <a:pt x="19" y="115"/>
                    </a:lnTo>
                    <a:lnTo>
                      <a:pt x="30" y="115"/>
                    </a:lnTo>
                    <a:lnTo>
                      <a:pt x="40" y="111"/>
                    </a:lnTo>
                    <a:lnTo>
                      <a:pt x="49" y="108"/>
                    </a:lnTo>
                    <a:lnTo>
                      <a:pt x="61" y="105"/>
                    </a:lnTo>
                    <a:lnTo>
                      <a:pt x="64" y="102"/>
                    </a:lnTo>
                    <a:lnTo>
                      <a:pt x="73" y="93"/>
                    </a:lnTo>
                    <a:lnTo>
                      <a:pt x="76" y="84"/>
                    </a:lnTo>
                    <a:lnTo>
                      <a:pt x="82" y="77"/>
                    </a:lnTo>
                    <a:lnTo>
                      <a:pt x="85" y="72"/>
                    </a:lnTo>
                    <a:lnTo>
                      <a:pt x="95" y="56"/>
                    </a:lnTo>
                    <a:lnTo>
                      <a:pt x="110" y="43"/>
                    </a:lnTo>
                    <a:lnTo>
                      <a:pt x="116" y="38"/>
                    </a:lnTo>
                    <a:lnTo>
                      <a:pt x="131" y="31"/>
                    </a:lnTo>
                    <a:lnTo>
                      <a:pt x="146" y="25"/>
                    </a:lnTo>
                    <a:lnTo>
                      <a:pt x="155" y="22"/>
                    </a:lnTo>
                    <a:lnTo>
                      <a:pt x="167" y="18"/>
                    </a:lnTo>
                    <a:lnTo>
                      <a:pt x="176" y="22"/>
                    </a:lnTo>
                    <a:lnTo>
                      <a:pt x="191" y="25"/>
                    </a:lnTo>
                    <a:lnTo>
                      <a:pt x="206" y="31"/>
                    </a:lnTo>
                    <a:lnTo>
                      <a:pt x="216" y="38"/>
                    </a:lnTo>
                    <a:lnTo>
                      <a:pt x="219" y="46"/>
                    </a:lnTo>
                    <a:lnTo>
                      <a:pt x="231" y="13"/>
                    </a:lnTo>
                    <a:lnTo>
                      <a:pt x="222" y="10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82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3" y="10"/>
                    </a:lnTo>
                    <a:lnTo>
                      <a:pt x="131" y="13"/>
                    </a:lnTo>
                    <a:lnTo>
                      <a:pt x="125" y="18"/>
                    </a:lnTo>
                    <a:lnTo>
                      <a:pt x="113" y="31"/>
                    </a:lnTo>
                    <a:lnTo>
                      <a:pt x="100" y="43"/>
                    </a:lnTo>
                    <a:lnTo>
                      <a:pt x="88" y="56"/>
                    </a:lnTo>
                    <a:lnTo>
                      <a:pt x="80" y="69"/>
                    </a:lnTo>
                    <a:lnTo>
                      <a:pt x="73" y="74"/>
                    </a:lnTo>
                    <a:lnTo>
                      <a:pt x="61" y="84"/>
                    </a:lnTo>
                    <a:lnTo>
                      <a:pt x="52" y="87"/>
                    </a:lnTo>
                    <a:lnTo>
                      <a:pt x="45" y="90"/>
                    </a:lnTo>
                    <a:lnTo>
                      <a:pt x="34" y="90"/>
                    </a:lnTo>
                    <a:lnTo>
                      <a:pt x="25" y="90"/>
                    </a:lnTo>
                    <a:lnTo>
                      <a:pt x="19" y="87"/>
                    </a:lnTo>
                    <a:lnTo>
                      <a:pt x="7" y="80"/>
                    </a:lnTo>
                    <a:lnTo>
                      <a:pt x="0" y="11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ltGray">
              <a:xfrm>
                <a:off x="5314" y="1011"/>
                <a:ext cx="233" cy="119"/>
              </a:xfrm>
              <a:custGeom>
                <a:avLst/>
                <a:gdLst/>
                <a:ahLst/>
                <a:cxnLst>
                  <a:cxn ang="0">
                    <a:pos x="232" y="115"/>
                  </a:cxn>
                  <a:cxn ang="0">
                    <a:pos x="222" y="115"/>
                  </a:cxn>
                  <a:cxn ang="0">
                    <a:pos x="214" y="118"/>
                  </a:cxn>
                  <a:cxn ang="0">
                    <a:pos x="201" y="118"/>
                  </a:cxn>
                  <a:cxn ang="0">
                    <a:pos x="192" y="115"/>
                  </a:cxn>
                  <a:cxn ang="0">
                    <a:pos x="183" y="112"/>
                  </a:cxn>
                  <a:cxn ang="0">
                    <a:pos x="171" y="106"/>
                  </a:cxn>
                  <a:cxn ang="0">
                    <a:pos x="164" y="102"/>
                  </a:cxn>
                  <a:cxn ang="0">
                    <a:pos x="158" y="94"/>
                  </a:cxn>
                  <a:cxn ang="0">
                    <a:pos x="153" y="84"/>
                  </a:cxn>
                  <a:cxn ang="0">
                    <a:pos x="149" y="78"/>
                  </a:cxn>
                  <a:cxn ang="0">
                    <a:pos x="146" y="71"/>
                  </a:cxn>
                  <a:cxn ang="0">
                    <a:pos x="134" y="59"/>
                  </a:cxn>
                  <a:cxn ang="0">
                    <a:pos x="122" y="44"/>
                  </a:cxn>
                  <a:cxn ang="0">
                    <a:pos x="113" y="37"/>
                  </a:cxn>
                  <a:cxn ang="0">
                    <a:pos x="97" y="31"/>
                  </a:cxn>
                  <a:cxn ang="0">
                    <a:pos x="85" y="28"/>
                  </a:cxn>
                  <a:cxn ang="0">
                    <a:pos x="73" y="24"/>
                  </a:cxn>
                  <a:cxn ang="0">
                    <a:pos x="64" y="21"/>
                  </a:cxn>
                  <a:cxn ang="0">
                    <a:pos x="52" y="24"/>
                  </a:cxn>
                  <a:cxn ang="0">
                    <a:pos x="39" y="28"/>
                  </a:cxn>
                  <a:cxn ang="0">
                    <a:pos x="24" y="31"/>
                  </a:cxn>
                  <a:cxn ang="0">
                    <a:pos x="15" y="40"/>
                  </a:cxn>
                  <a:cxn ang="0">
                    <a:pos x="9" y="47"/>
                  </a:cxn>
                  <a:cxn ang="0">
                    <a:pos x="0" y="16"/>
                  </a:cxn>
                  <a:cxn ang="0">
                    <a:pos x="6" y="9"/>
                  </a:cxn>
                  <a:cxn ang="0">
                    <a:pos x="21" y="6"/>
                  </a:cxn>
                  <a:cxn ang="0">
                    <a:pos x="33" y="3"/>
                  </a:cxn>
                  <a:cxn ang="0">
                    <a:pos x="49" y="0"/>
                  </a:cxn>
                  <a:cxn ang="0">
                    <a:pos x="61" y="3"/>
                  </a:cxn>
                  <a:cxn ang="0">
                    <a:pos x="73" y="6"/>
                  </a:cxn>
                  <a:cxn ang="0">
                    <a:pos x="88" y="13"/>
                  </a:cxn>
                  <a:cxn ang="0">
                    <a:pos x="100" y="16"/>
                  </a:cxn>
                  <a:cxn ang="0">
                    <a:pos x="107" y="21"/>
                  </a:cxn>
                  <a:cxn ang="0">
                    <a:pos x="118" y="31"/>
                  </a:cxn>
                  <a:cxn ang="0">
                    <a:pos x="131" y="47"/>
                  </a:cxn>
                  <a:cxn ang="0">
                    <a:pos x="143" y="59"/>
                  </a:cxn>
                  <a:cxn ang="0">
                    <a:pos x="153" y="71"/>
                  </a:cxn>
                  <a:cxn ang="0">
                    <a:pos x="158" y="78"/>
                  </a:cxn>
                  <a:cxn ang="0">
                    <a:pos x="168" y="84"/>
                  </a:cxn>
                  <a:cxn ang="0">
                    <a:pos x="177" y="91"/>
                  </a:cxn>
                  <a:cxn ang="0">
                    <a:pos x="186" y="94"/>
                  </a:cxn>
                  <a:cxn ang="0">
                    <a:pos x="199" y="94"/>
                  </a:cxn>
                  <a:cxn ang="0">
                    <a:pos x="204" y="91"/>
                  </a:cxn>
                  <a:cxn ang="0">
                    <a:pos x="214" y="91"/>
                  </a:cxn>
                  <a:cxn ang="0">
                    <a:pos x="225" y="84"/>
                  </a:cxn>
                  <a:cxn ang="0">
                    <a:pos x="232" y="115"/>
                  </a:cxn>
                </a:cxnLst>
                <a:rect l="0" t="0" r="r" b="b"/>
                <a:pathLst>
                  <a:path w="233" h="119">
                    <a:moveTo>
                      <a:pt x="232" y="115"/>
                    </a:moveTo>
                    <a:lnTo>
                      <a:pt x="222" y="115"/>
                    </a:lnTo>
                    <a:lnTo>
                      <a:pt x="214" y="118"/>
                    </a:lnTo>
                    <a:lnTo>
                      <a:pt x="201" y="118"/>
                    </a:lnTo>
                    <a:lnTo>
                      <a:pt x="192" y="115"/>
                    </a:lnTo>
                    <a:lnTo>
                      <a:pt x="183" y="112"/>
                    </a:lnTo>
                    <a:lnTo>
                      <a:pt x="171" y="106"/>
                    </a:lnTo>
                    <a:lnTo>
                      <a:pt x="164" y="102"/>
                    </a:lnTo>
                    <a:lnTo>
                      <a:pt x="158" y="94"/>
                    </a:lnTo>
                    <a:lnTo>
                      <a:pt x="153" y="84"/>
                    </a:lnTo>
                    <a:lnTo>
                      <a:pt x="149" y="78"/>
                    </a:lnTo>
                    <a:lnTo>
                      <a:pt x="146" y="71"/>
                    </a:lnTo>
                    <a:lnTo>
                      <a:pt x="134" y="59"/>
                    </a:lnTo>
                    <a:lnTo>
                      <a:pt x="122" y="44"/>
                    </a:lnTo>
                    <a:lnTo>
                      <a:pt x="113" y="37"/>
                    </a:lnTo>
                    <a:lnTo>
                      <a:pt x="97" y="31"/>
                    </a:lnTo>
                    <a:lnTo>
                      <a:pt x="85" y="28"/>
                    </a:lnTo>
                    <a:lnTo>
                      <a:pt x="73" y="24"/>
                    </a:lnTo>
                    <a:lnTo>
                      <a:pt x="64" y="21"/>
                    </a:lnTo>
                    <a:lnTo>
                      <a:pt x="52" y="24"/>
                    </a:lnTo>
                    <a:lnTo>
                      <a:pt x="39" y="28"/>
                    </a:lnTo>
                    <a:lnTo>
                      <a:pt x="24" y="31"/>
                    </a:lnTo>
                    <a:lnTo>
                      <a:pt x="15" y="40"/>
                    </a:lnTo>
                    <a:lnTo>
                      <a:pt x="9" y="47"/>
                    </a:lnTo>
                    <a:lnTo>
                      <a:pt x="0" y="16"/>
                    </a:lnTo>
                    <a:lnTo>
                      <a:pt x="6" y="9"/>
                    </a:lnTo>
                    <a:lnTo>
                      <a:pt x="21" y="6"/>
                    </a:lnTo>
                    <a:lnTo>
                      <a:pt x="33" y="3"/>
                    </a:lnTo>
                    <a:lnTo>
                      <a:pt x="49" y="0"/>
                    </a:lnTo>
                    <a:lnTo>
                      <a:pt x="61" y="3"/>
                    </a:lnTo>
                    <a:lnTo>
                      <a:pt x="73" y="6"/>
                    </a:lnTo>
                    <a:lnTo>
                      <a:pt x="88" y="13"/>
                    </a:lnTo>
                    <a:lnTo>
                      <a:pt x="100" y="16"/>
                    </a:lnTo>
                    <a:lnTo>
                      <a:pt x="107" y="21"/>
                    </a:lnTo>
                    <a:lnTo>
                      <a:pt x="118" y="31"/>
                    </a:lnTo>
                    <a:lnTo>
                      <a:pt x="131" y="47"/>
                    </a:lnTo>
                    <a:lnTo>
                      <a:pt x="143" y="59"/>
                    </a:lnTo>
                    <a:lnTo>
                      <a:pt x="153" y="71"/>
                    </a:lnTo>
                    <a:lnTo>
                      <a:pt x="158" y="78"/>
                    </a:lnTo>
                    <a:lnTo>
                      <a:pt x="168" y="84"/>
                    </a:lnTo>
                    <a:lnTo>
                      <a:pt x="177" y="91"/>
                    </a:lnTo>
                    <a:lnTo>
                      <a:pt x="186" y="94"/>
                    </a:lnTo>
                    <a:lnTo>
                      <a:pt x="199" y="94"/>
                    </a:lnTo>
                    <a:lnTo>
                      <a:pt x="204" y="91"/>
                    </a:lnTo>
                    <a:lnTo>
                      <a:pt x="214" y="91"/>
                    </a:lnTo>
                    <a:lnTo>
                      <a:pt x="225" y="84"/>
                    </a:lnTo>
                    <a:lnTo>
                      <a:pt x="232" y="11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ltGray">
              <a:xfrm>
                <a:off x="1852" y="147"/>
                <a:ext cx="232" cy="114"/>
              </a:xfrm>
              <a:custGeom>
                <a:avLst/>
                <a:gdLst/>
                <a:ahLst/>
                <a:cxnLst>
                  <a:cxn ang="0">
                    <a:pos x="231" y="110"/>
                  </a:cxn>
                  <a:cxn ang="0">
                    <a:pos x="221" y="113"/>
                  </a:cxn>
                  <a:cxn ang="0">
                    <a:pos x="213" y="113"/>
                  </a:cxn>
                  <a:cxn ang="0">
                    <a:pos x="201" y="113"/>
                  </a:cxn>
                  <a:cxn ang="0">
                    <a:pos x="191" y="113"/>
                  </a:cxn>
                  <a:cxn ang="0">
                    <a:pos x="183" y="110"/>
                  </a:cxn>
                  <a:cxn ang="0">
                    <a:pos x="170" y="104"/>
                  </a:cxn>
                  <a:cxn ang="0">
                    <a:pos x="167" y="102"/>
                  </a:cxn>
                  <a:cxn ang="0">
                    <a:pos x="158" y="92"/>
                  </a:cxn>
                  <a:cxn ang="0">
                    <a:pos x="155" y="82"/>
                  </a:cxn>
                  <a:cxn ang="0">
                    <a:pos x="148" y="77"/>
                  </a:cxn>
                  <a:cxn ang="0">
                    <a:pos x="145" y="71"/>
                  </a:cxn>
                  <a:cxn ang="0">
                    <a:pos x="133" y="56"/>
                  </a:cxn>
                  <a:cxn ang="0">
                    <a:pos x="122" y="43"/>
                  </a:cxn>
                  <a:cxn ang="0">
                    <a:pos x="112" y="36"/>
                  </a:cxn>
                  <a:cxn ang="0">
                    <a:pos x="100" y="31"/>
                  </a:cxn>
                  <a:cxn ang="0">
                    <a:pos x="85" y="25"/>
                  </a:cxn>
                  <a:cxn ang="0">
                    <a:pos x="76" y="21"/>
                  </a:cxn>
                  <a:cxn ang="0">
                    <a:pos x="64" y="21"/>
                  </a:cxn>
                  <a:cxn ang="0">
                    <a:pos x="54" y="21"/>
                  </a:cxn>
                  <a:cxn ang="0">
                    <a:pos x="39" y="25"/>
                  </a:cxn>
                  <a:cxn ang="0">
                    <a:pos x="24" y="31"/>
                  </a:cxn>
                  <a:cxn ang="0">
                    <a:pos x="15" y="36"/>
                  </a:cxn>
                  <a:cxn ang="0">
                    <a:pos x="9" y="46"/>
                  </a:cxn>
                  <a:cxn ang="0">
                    <a:pos x="0" y="15"/>
                  </a:cxn>
                  <a:cxn ang="0">
                    <a:pos x="9" y="10"/>
                  </a:cxn>
                  <a:cxn ang="0">
                    <a:pos x="21" y="3"/>
                  </a:cxn>
                  <a:cxn ang="0">
                    <a:pos x="33" y="0"/>
                  </a:cxn>
                  <a:cxn ang="0">
                    <a:pos x="48" y="0"/>
                  </a:cxn>
                  <a:cxn ang="0">
                    <a:pos x="64" y="0"/>
                  </a:cxn>
                  <a:cxn ang="0">
                    <a:pos x="72" y="3"/>
                  </a:cxn>
                  <a:cxn ang="0">
                    <a:pos x="87" y="10"/>
                  </a:cxn>
                  <a:cxn ang="0">
                    <a:pos x="100" y="15"/>
                  </a:cxn>
                  <a:cxn ang="0">
                    <a:pos x="106" y="18"/>
                  </a:cxn>
                  <a:cxn ang="0">
                    <a:pos x="118" y="31"/>
                  </a:cxn>
                  <a:cxn ang="0">
                    <a:pos x="130" y="43"/>
                  </a:cxn>
                  <a:cxn ang="0">
                    <a:pos x="143" y="58"/>
                  </a:cxn>
                  <a:cxn ang="0">
                    <a:pos x="152" y="67"/>
                  </a:cxn>
                  <a:cxn ang="0">
                    <a:pos x="158" y="77"/>
                  </a:cxn>
                  <a:cxn ang="0">
                    <a:pos x="167" y="82"/>
                  </a:cxn>
                  <a:cxn ang="0">
                    <a:pos x="179" y="86"/>
                  </a:cxn>
                  <a:cxn ang="0">
                    <a:pos x="185" y="89"/>
                  </a:cxn>
                  <a:cxn ang="0">
                    <a:pos x="198" y="89"/>
                  </a:cxn>
                  <a:cxn ang="0">
                    <a:pos x="206" y="89"/>
                  </a:cxn>
                  <a:cxn ang="0">
                    <a:pos x="213" y="86"/>
                  </a:cxn>
                  <a:cxn ang="0">
                    <a:pos x="224" y="79"/>
                  </a:cxn>
                  <a:cxn ang="0">
                    <a:pos x="231" y="110"/>
                  </a:cxn>
                </a:cxnLst>
                <a:rect l="0" t="0" r="r" b="b"/>
                <a:pathLst>
                  <a:path w="232" h="114">
                    <a:moveTo>
                      <a:pt x="231" y="110"/>
                    </a:moveTo>
                    <a:lnTo>
                      <a:pt x="221" y="113"/>
                    </a:lnTo>
                    <a:lnTo>
                      <a:pt x="213" y="113"/>
                    </a:lnTo>
                    <a:lnTo>
                      <a:pt x="201" y="113"/>
                    </a:lnTo>
                    <a:lnTo>
                      <a:pt x="191" y="113"/>
                    </a:lnTo>
                    <a:lnTo>
                      <a:pt x="183" y="110"/>
                    </a:lnTo>
                    <a:lnTo>
                      <a:pt x="170" y="104"/>
                    </a:lnTo>
                    <a:lnTo>
                      <a:pt x="167" y="102"/>
                    </a:lnTo>
                    <a:lnTo>
                      <a:pt x="158" y="92"/>
                    </a:lnTo>
                    <a:lnTo>
                      <a:pt x="155" y="82"/>
                    </a:lnTo>
                    <a:lnTo>
                      <a:pt x="148" y="77"/>
                    </a:lnTo>
                    <a:lnTo>
                      <a:pt x="145" y="71"/>
                    </a:lnTo>
                    <a:lnTo>
                      <a:pt x="133" y="56"/>
                    </a:lnTo>
                    <a:lnTo>
                      <a:pt x="122" y="43"/>
                    </a:lnTo>
                    <a:lnTo>
                      <a:pt x="112" y="36"/>
                    </a:lnTo>
                    <a:lnTo>
                      <a:pt x="100" y="31"/>
                    </a:lnTo>
                    <a:lnTo>
                      <a:pt x="85" y="25"/>
                    </a:lnTo>
                    <a:lnTo>
                      <a:pt x="76" y="21"/>
                    </a:lnTo>
                    <a:lnTo>
                      <a:pt x="64" y="21"/>
                    </a:lnTo>
                    <a:lnTo>
                      <a:pt x="54" y="21"/>
                    </a:lnTo>
                    <a:lnTo>
                      <a:pt x="39" y="25"/>
                    </a:lnTo>
                    <a:lnTo>
                      <a:pt x="24" y="31"/>
                    </a:lnTo>
                    <a:lnTo>
                      <a:pt x="15" y="36"/>
                    </a:lnTo>
                    <a:lnTo>
                      <a:pt x="9" y="46"/>
                    </a:lnTo>
                    <a:lnTo>
                      <a:pt x="0" y="15"/>
                    </a:lnTo>
                    <a:lnTo>
                      <a:pt x="9" y="10"/>
                    </a:lnTo>
                    <a:lnTo>
                      <a:pt x="21" y="3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4" y="0"/>
                    </a:lnTo>
                    <a:lnTo>
                      <a:pt x="72" y="3"/>
                    </a:lnTo>
                    <a:lnTo>
                      <a:pt x="87" y="10"/>
                    </a:lnTo>
                    <a:lnTo>
                      <a:pt x="100" y="15"/>
                    </a:lnTo>
                    <a:lnTo>
                      <a:pt x="106" y="18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43" y="58"/>
                    </a:lnTo>
                    <a:lnTo>
                      <a:pt x="152" y="67"/>
                    </a:lnTo>
                    <a:lnTo>
                      <a:pt x="158" y="77"/>
                    </a:lnTo>
                    <a:lnTo>
                      <a:pt x="167" y="82"/>
                    </a:lnTo>
                    <a:lnTo>
                      <a:pt x="179" y="86"/>
                    </a:lnTo>
                    <a:lnTo>
                      <a:pt x="185" y="89"/>
                    </a:lnTo>
                    <a:lnTo>
                      <a:pt x="198" y="89"/>
                    </a:lnTo>
                    <a:lnTo>
                      <a:pt x="206" y="89"/>
                    </a:lnTo>
                    <a:lnTo>
                      <a:pt x="213" y="86"/>
                    </a:lnTo>
                    <a:lnTo>
                      <a:pt x="224" y="79"/>
                    </a:lnTo>
                    <a:lnTo>
                      <a:pt x="231" y="11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ltGray">
              <a:xfrm>
                <a:off x="151" y="121"/>
                <a:ext cx="233" cy="120"/>
              </a:xfrm>
              <a:custGeom>
                <a:avLst/>
                <a:gdLst/>
                <a:ahLst/>
                <a:cxnLst>
                  <a:cxn ang="0">
                    <a:pos x="232" y="116"/>
                  </a:cxn>
                  <a:cxn ang="0">
                    <a:pos x="223" y="116"/>
                  </a:cxn>
                  <a:cxn ang="0">
                    <a:pos x="214" y="119"/>
                  </a:cxn>
                  <a:cxn ang="0">
                    <a:pos x="204" y="119"/>
                  </a:cxn>
                  <a:cxn ang="0">
                    <a:pos x="193" y="116"/>
                  </a:cxn>
                  <a:cxn ang="0">
                    <a:pos x="183" y="112"/>
                  </a:cxn>
                  <a:cxn ang="0">
                    <a:pos x="174" y="106"/>
                  </a:cxn>
                  <a:cxn ang="0">
                    <a:pos x="168" y="103"/>
                  </a:cxn>
                  <a:cxn ang="0">
                    <a:pos x="158" y="94"/>
                  </a:cxn>
                  <a:cxn ang="0">
                    <a:pos x="156" y="85"/>
                  </a:cxn>
                  <a:cxn ang="0">
                    <a:pos x="150" y="78"/>
                  </a:cxn>
                  <a:cxn ang="0">
                    <a:pos x="147" y="72"/>
                  </a:cxn>
                  <a:cxn ang="0">
                    <a:pos x="137" y="60"/>
                  </a:cxn>
                  <a:cxn ang="0">
                    <a:pos x="122" y="44"/>
                  </a:cxn>
                  <a:cxn ang="0">
                    <a:pos x="116" y="38"/>
                  </a:cxn>
                  <a:cxn ang="0">
                    <a:pos x="101" y="31"/>
                  </a:cxn>
                  <a:cxn ang="0">
                    <a:pos x="86" y="25"/>
                  </a:cxn>
                  <a:cxn ang="0">
                    <a:pos x="76" y="22"/>
                  </a:cxn>
                  <a:cxn ang="0">
                    <a:pos x="67" y="22"/>
                  </a:cxn>
                  <a:cxn ang="0">
                    <a:pos x="55" y="22"/>
                  </a:cxn>
                  <a:cxn ang="0">
                    <a:pos x="40" y="28"/>
                  </a:cxn>
                  <a:cxn ang="0">
                    <a:pos x="25" y="31"/>
                  </a:cxn>
                  <a:cxn ang="0">
                    <a:pos x="18" y="41"/>
                  </a:cxn>
                  <a:cxn ang="0">
                    <a:pos x="12" y="47"/>
                  </a:cxn>
                  <a:cxn ang="0">
                    <a:pos x="0" y="16"/>
                  </a:cxn>
                  <a:cxn ang="0">
                    <a:pos x="10" y="10"/>
                  </a:cxn>
                  <a:cxn ang="0">
                    <a:pos x="21" y="7"/>
                  </a:cxn>
                  <a:cxn ang="0">
                    <a:pos x="36" y="3"/>
                  </a:cxn>
                  <a:cxn ang="0">
                    <a:pos x="49" y="0"/>
                  </a:cxn>
                  <a:cxn ang="0">
                    <a:pos x="64" y="3"/>
                  </a:cxn>
                  <a:cxn ang="0">
                    <a:pos x="76" y="7"/>
                  </a:cxn>
                  <a:cxn ang="0">
                    <a:pos x="89" y="13"/>
                  </a:cxn>
                  <a:cxn ang="0">
                    <a:pos x="101" y="16"/>
                  </a:cxn>
                  <a:cxn ang="0">
                    <a:pos x="107" y="22"/>
                  </a:cxn>
                  <a:cxn ang="0">
                    <a:pos x="119" y="31"/>
                  </a:cxn>
                  <a:cxn ang="0">
                    <a:pos x="132" y="47"/>
                  </a:cxn>
                  <a:cxn ang="0">
                    <a:pos x="143" y="60"/>
                  </a:cxn>
                  <a:cxn ang="0">
                    <a:pos x="153" y="72"/>
                  </a:cxn>
                  <a:cxn ang="0">
                    <a:pos x="158" y="78"/>
                  </a:cxn>
                  <a:cxn ang="0">
                    <a:pos x="171" y="85"/>
                  </a:cxn>
                  <a:cxn ang="0">
                    <a:pos x="180" y="91"/>
                  </a:cxn>
                  <a:cxn ang="0">
                    <a:pos x="189" y="94"/>
                  </a:cxn>
                  <a:cxn ang="0">
                    <a:pos x="199" y="94"/>
                  </a:cxn>
                  <a:cxn ang="0">
                    <a:pos x="208" y="91"/>
                  </a:cxn>
                  <a:cxn ang="0">
                    <a:pos x="214" y="91"/>
                  </a:cxn>
                  <a:cxn ang="0">
                    <a:pos x="226" y="85"/>
                  </a:cxn>
                  <a:cxn ang="0">
                    <a:pos x="232" y="116"/>
                  </a:cxn>
                </a:cxnLst>
                <a:rect l="0" t="0" r="r" b="b"/>
                <a:pathLst>
                  <a:path w="233" h="120">
                    <a:moveTo>
                      <a:pt x="232" y="116"/>
                    </a:moveTo>
                    <a:lnTo>
                      <a:pt x="223" y="116"/>
                    </a:lnTo>
                    <a:lnTo>
                      <a:pt x="214" y="119"/>
                    </a:lnTo>
                    <a:lnTo>
                      <a:pt x="204" y="119"/>
                    </a:lnTo>
                    <a:lnTo>
                      <a:pt x="193" y="116"/>
                    </a:lnTo>
                    <a:lnTo>
                      <a:pt x="183" y="112"/>
                    </a:lnTo>
                    <a:lnTo>
                      <a:pt x="174" y="106"/>
                    </a:lnTo>
                    <a:lnTo>
                      <a:pt x="168" y="103"/>
                    </a:lnTo>
                    <a:lnTo>
                      <a:pt x="158" y="94"/>
                    </a:lnTo>
                    <a:lnTo>
                      <a:pt x="156" y="85"/>
                    </a:lnTo>
                    <a:lnTo>
                      <a:pt x="150" y="78"/>
                    </a:lnTo>
                    <a:lnTo>
                      <a:pt x="147" y="72"/>
                    </a:lnTo>
                    <a:lnTo>
                      <a:pt x="137" y="60"/>
                    </a:lnTo>
                    <a:lnTo>
                      <a:pt x="122" y="44"/>
                    </a:lnTo>
                    <a:lnTo>
                      <a:pt x="116" y="38"/>
                    </a:lnTo>
                    <a:lnTo>
                      <a:pt x="101" y="31"/>
                    </a:lnTo>
                    <a:lnTo>
                      <a:pt x="86" y="25"/>
                    </a:lnTo>
                    <a:lnTo>
                      <a:pt x="76" y="22"/>
                    </a:lnTo>
                    <a:lnTo>
                      <a:pt x="67" y="22"/>
                    </a:lnTo>
                    <a:lnTo>
                      <a:pt x="55" y="22"/>
                    </a:lnTo>
                    <a:lnTo>
                      <a:pt x="40" y="28"/>
                    </a:lnTo>
                    <a:lnTo>
                      <a:pt x="25" y="31"/>
                    </a:lnTo>
                    <a:lnTo>
                      <a:pt x="18" y="41"/>
                    </a:lnTo>
                    <a:lnTo>
                      <a:pt x="12" y="47"/>
                    </a:lnTo>
                    <a:lnTo>
                      <a:pt x="0" y="16"/>
                    </a:lnTo>
                    <a:lnTo>
                      <a:pt x="10" y="10"/>
                    </a:lnTo>
                    <a:lnTo>
                      <a:pt x="21" y="7"/>
                    </a:lnTo>
                    <a:lnTo>
                      <a:pt x="36" y="3"/>
                    </a:lnTo>
                    <a:lnTo>
                      <a:pt x="49" y="0"/>
                    </a:lnTo>
                    <a:lnTo>
                      <a:pt x="64" y="3"/>
                    </a:lnTo>
                    <a:lnTo>
                      <a:pt x="76" y="7"/>
                    </a:lnTo>
                    <a:lnTo>
                      <a:pt x="89" y="13"/>
                    </a:lnTo>
                    <a:lnTo>
                      <a:pt x="101" y="16"/>
                    </a:lnTo>
                    <a:lnTo>
                      <a:pt x="107" y="22"/>
                    </a:lnTo>
                    <a:lnTo>
                      <a:pt x="119" y="31"/>
                    </a:lnTo>
                    <a:lnTo>
                      <a:pt x="132" y="47"/>
                    </a:lnTo>
                    <a:lnTo>
                      <a:pt x="143" y="60"/>
                    </a:lnTo>
                    <a:lnTo>
                      <a:pt x="153" y="72"/>
                    </a:lnTo>
                    <a:lnTo>
                      <a:pt x="158" y="78"/>
                    </a:lnTo>
                    <a:lnTo>
                      <a:pt x="171" y="85"/>
                    </a:lnTo>
                    <a:lnTo>
                      <a:pt x="180" y="91"/>
                    </a:lnTo>
                    <a:lnTo>
                      <a:pt x="189" y="94"/>
                    </a:lnTo>
                    <a:lnTo>
                      <a:pt x="199" y="94"/>
                    </a:lnTo>
                    <a:lnTo>
                      <a:pt x="208" y="91"/>
                    </a:lnTo>
                    <a:lnTo>
                      <a:pt x="214" y="91"/>
                    </a:lnTo>
                    <a:lnTo>
                      <a:pt x="226" y="85"/>
                    </a:lnTo>
                    <a:lnTo>
                      <a:pt x="232" y="11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ltGray">
              <a:xfrm>
                <a:off x="1756" y="3890"/>
                <a:ext cx="228" cy="116"/>
              </a:xfrm>
              <a:custGeom>
                <a:avLst/>
                <a:gdLst/>
                <a:ahLst/>
                <a:cxnLst>
                  <a:cxn ang="0">
                    <a:pos x="227" y="112"/>
                  </a:cxn>
                  <a:cxn ang="0">
                    <a:pos x="220" y="115"/>
                  </a:cxn>
                  <a:cxn ang="0">
                    <a:pos x="209" y="115"/>
                  </a:cxn>
                  <a:cxn ang="0">
                    <a:pos x="200" y="115"/>
                  </a:cxn>
                  <a:cxn ang="0">
                    <a:pos x="187" y="112"/>
                  </a:cxn>
                  <a:cxn ang="0">
                    <a:pos x="179" y="108"/>
                  </a:cxn>
                  <a:cxn ang="0">
                    <a:pos x="169" y="105"/>
                  </a:cxn>
                  <a:cxn ang="0">
                    <a:pos x="164" y="100"/>
                  </a:cxn>
                  <a:cxn ang="0">
                    <a:pos x="157" y="90"/>
                  </a:cxn>
                  <a:cxn ang="0">
                    <a:pos x="151" y="84"/>
                  </a:cxn>
                  <a:cxn ang="0">
                    <a:pos x="148" y="77"/>
                  </a:cxn>
                  <a:cxn ang="0">
                    <a:pos x="145" y="72"/>
                  </a:cxn>
                  <a:cxn ang="0">
                    <a:pos x="133" y="56"/>
                  </a:cxn>
                  <a:cxn ang="0">
                    <a:pos x="118" y="41"/>
                  </a:cxn>
                  <a:cxn ang="0">
                    <a:pos x="112" y="35"/>
                  </a:cxn>
                  <a:cxn ang="0">
                    <a:pos x="96" y="31"/>
                  </a:cxn>
                  <a:cxn ang="0">
                    <a:pos x="84" y="25"/>
                  </a:cxn>
                  <a:cxn ang="0">
                    <a:pos x="73" y="22"/>
                  </a:cxn>
                  <a:cxn ang="0">
                    <a:pos x="63" y="19"/>
                  </a:cxn>
                  <a:cxn ang="0">
                    <a:pos x="51" y="22"/>
                  </a:cxn>
                  <a:cxn ang="0">
                    <a:pos x="36" y="25"/>
                  </a:cxn>
                  <a:cxn ang="0">
                    <a:pos x="21" y="31"/>
                  </a:cxn>
                  <a:cxn ang="0">
                    <a:pos x="15" y="38"/>
                  </a:cxn>
                  <a:cxn ang="0">
                    <a:pos x="9" y="43"/>
                  </a:cxn>
                  <a:cxn ang="0">
                    <a:pos x="0" y="13"/>
                  </a:cxn>
                  <a:cxn ang="0">
                    <a:pos x="6" y="10"/>
                  </a:cxn>
                  <a:cxn ang="0">
                    <a:pos x="21" y="4"/>
                  </a:cxn>
                  <a:cxn ang="0">
                    <a:pos x="33" y="0"/>
                  </a:cxn>
                  <a:cxn ang="0">
                    <a:pos x="48" y="0"/>
                  </a:cxn>
                  <a:cxn ang="0">
                    <a:pos x="61" y="0"/>
                  </a:cxn>
                  <a:cxn ang="0">
                    <a:pos x="73" y="4"/>
                  </a:cxn>
                  <a:cxn ang="0">
                    <a:pos x="88" y="10"/>
                  </a:cxn>
                  <a:cxn ang="0">
                    <a:pos x="96" y="13"/>
                  </a:cxn>
                  <a:cxn ang="0">
                    <a:pos x="103" y="19"/>
                  </a:cxn>
                  <a:cxn ang="0">
                    <a:pos x="118" y="31"/>
                  </a:cxn>
                  <a:cxn ang="0">
                    <a:pos x="130" y="43"/>
                  </a:cxn>
                  <a:cxn ang="0">
                    <a:pos x="139" y="56"/>
                  </a:cxn>
                  <a:cxn ang="0">
                    <a:pos x="148" y="69"/>
                  </a:cxn>
                  <a:cxn ang="0">
                    <a:pos x="157" y="74"/>
                  </a:cxn>
                  <a:cxn ang="0">
                    <a:pos x="166" y="84"/>
                  </a:cxn>
                  <a:cxn ang="0">
                    <a:pos x="175" y="87"/>
                  </a:cxn>
                  <a:cxn ang="0">
                    <a:pos x="184" y="90"/>
                  </a:cxn>
                  <a:cxn ang="0">
                    <a:pos x="194" y="90"/>
                  </a:cxn>
                  <a:cxn ang="0">
                    <a:pos x="202" y="90"/>
                  </a:cxn>
                  <a:cxn ang="0">
                    <a:pos x="209" y="87"/>
                  </a:cxn>
                  <a:cxn ang="0">
                    <a:pos x="220" y="81"/>
                  </a:cxn>
                  <a:cxn ang="0">
                    <a:pos x="227" y="112"/>
                  </a:cxn>
                </a:cxnLst>
                <a:rect l="0" t="0" r="r" b="b"/>
                <a:pathLst>
                  <a:path w="228" h="116">
                    <a:moveTo>
                      <a:pt x="227" y="112"/>
                    </a:moveTo>
                    <a:lnTo>
                      <a:pt x="220" y="115"/>
                    </a:lnTo>
                    <a:lnTo>
                      <a:pt x="209" y="115"/>
                    </a:lnTo>
                    <a:lnTo>
                      <a:pt x="200" y="115"/>
                    </a:lnTo>
                    <a:lnTo>
                      <a:pt x="187" y="112"/>
                    </a:lnTo>
                    <a:lnTo>
                      <a:pt x="179" y="108"/>
                    </a:lnTo>
                    <a:lnTo>
                      <a:pt x="169" y="105"/>
                    </a:lnTo>
                    <a:lnTo>
                      <a:pt x="164" y="100"/>
                    </a:lnTo>
                    <a:lnTo>
                      <a:pt x="157" y="90"/>
                    </a:lnTo>
                    <a:lnTo>
                      <a:pt x="151" y="84"/>
                    </a:lnTo>
                    <a:lnTo>
                      <a:pt x="148" y="77"/>
                    </a:lnTo>
                    <a:lnTo>
                      <a:pt x="145" y="72"/>
                    </a:lnTo>
                    <a:lnTo>
                      <a:pt x="133" y="56"/>
                    </a:lnTo>
                    <a:lnTo>
                      <a:pt x="118" y="41"/>
                    </a:lnTo>
                    <a:lnTo>
                      <a:pt x="112" y="35"/>
                    </a:lnTo>
                    <a:lnTo>
                      <a:pt x="96" y="31"/>
                    </a:lnTo>
                    <a:lnTo>
                      <a:pt x="84" y="25"/>
                    </a:lnTo>
                    <a:lnTo>
                      <a:pt x="73" y="22"/>
                    </a:lnTo>
                    <a:lnTo>
                      <a:pt x="63" y="19"/>
                    </a:lnTo>
                    <a:lnTo>
                      <a:pt x="51" y="22"/>
                    </a:lnTo>
                    <a:lnTo>
                      <a:pt x="36" y="25"/>
                    </a:lnTo>
                    <a:lnTo>
                      <a:pt x="21" y="31"/>
                    </a:lnTo>
                    <a:lnTo>
                      <a:pt x="15" y="38"/>
                    </a:lnTo>
                    <a:lnTo>
                      <a:pt x="9" y="43"/>
                    </a:lnTo>
                    <a:lnTo>
                      <a:pt x="0" y="13"/>
                    </a:lnTo>
                    <a:lnTo>
                      <a:pt x="6" y="10"/>
                    </a:lnTo>
                    <a:lnTo>
                      <a:pt x="21" y="4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1" y="0"/>
                    </a:lnTo>
                    <a:lnTo>
                      <a:pt x="73" y="4"/>
                    </a:lnTo>
                    <a:lnTo>
                      <a:pt x="88" y="10"/>
                    </a:lnTo>
                    <a:lnTo>
                      <a:pt x="96" y="13"/>
                    </a:lnTo>
                    <a:lnTo>
                      <a:pt x="103" y="19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39" y="56"/>
                    </a:lnTo>
                    <a:lnTo>
                      <a:pt x="148" y="69"/>
                    </a:lnTo>
                    <a:lnTo>
                      <a:pt x="157" y="74"/>
                    </a:lnTo>
                    <a:lnTo>
                      <a:pt x="166" y="84"/>
                    </a:lnTo>
                    <a:lnTo>
                      <a:pt x="175" y="87"/>
                    </a:lnTo>
                    <a:lnTo>
                      <a:pt x="184" y="90"/>
                    </a:lnTo>
                    <a:lnTo>
                      <a:pt x="194" y="90"/>
                    </a:lnTo>
                    <a:lnTo>
                      <a:pt x="202" y="90"/>
                    </a:lnTo>
                    <a:lnTo>
                      <a:pt x="209" y="87"/>
                    </a:lnTo>
                    <a:lnTo>
                      <a:pt x="220" y="81"/>
                    </a:lnTo>
                    <a:lnTo>
                      <a:pt x="227" y="11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ltGray">
              <a:xfrm>
                <a:off x="5489" y="3411"/>
                <a:ext cx="228" cy="116"/>
              </a:xfrm>
              <a:custGeom>
                <a:avLst/>
                <a:gdLst/>
                <a:ahLst/>
                <a:cxnLst>
                  <a:cxn ang="0">
                    <a:pos x="227" y="3"/>
                  </a:cxn>
                  <a:cxn ang="0">
                    <a:pos x="220" y="3"/>
                  </a:cxn>
                  <a:cxn ang="0">
                    <a:pos x="209" y="0"/>
                  </a:cxn>
                  <a:cxn ang="0">
                    <a:pos x="200" y="0"/>
                  </a:cxn>
                  <a:cxn ang="0">
                    <a:pos x="190" y="3"/>
                  </a:cxn>
                  <a:cxn ang="0">
                    <a:pos x="179" y="6"/>
                  </a:cxn>
                  <a:cxn ang="0">
                    <a:pos x="169" y="9"/>
                  </a:cxn>
                  <a:cxn ang="0">
                    <a:pos x="164" y="16"/>
                  </a:cxn>
                  <a:cxn ang="0">
                    <a:pos x="157" y="24"/>
                  </a:cxn>
                  <a:cxn ang="0">
                    <a:pos x="151" y="34"/>
                  </a:cxn>
                  <a:cxn ang="0">
                    <a:pos x="148" y="40"/>
                  </a:cxn>
                  <a:cxn ang="0">
                    <a:pos x="145" y="47"/>
                  </a:cxn>
                  <a:cxn ang="0">
                    <a:pos x="133" y="58"/>
                  </a:cxn>
                  <a:cxn ang="0">
                    <a:pos x="118" y="74"/>
                  </a:cxn>
                  <a:cxn ang="0">
                    <a:pos x="112" y="78"/>
                  </a:cxn>
                  <a:cxn ang="0">
                    <a:pos x="96" y="87"/>
                  </a:cxn>
                  <a:cxn ang="0">
                    <a:pos x="84" y="90"/>
                  </a:cxn>
                  <a:cxn ang="0">
                    <a:pos x="73" y="94"/>
                  </a:cxn>
                  <a:cxn ang="0">
                    <a:pos x="63" y="96"/>
                  </a:cxn>
                  <a:cxn ang="0">
                    <a:pos x="51" y="94"/>
                  </a:cxn>
                  <a:cxn ang="0">
                    <a:pos x="36" y="90"/>
                  </a:cxn>
                  <a:cxn ang="0">
                    <a:pos x="21" y="84"/>
                  </a:cxn>
                  <a:cxn ang="0">
                    <a:pos x="15" y="78"/>
                  </a:cxn>
                  <a:cxn ang="0">
                    <a:pos x="9" y="71"/>
                  </a:cxn>
                  <a:cxn ang="0">
                    <a:pos x="0" y="102"/>
                  </a:cxn>
                  <a:cxn ang="0">
                    <a:pos x="6" y="109"/>
                  </a:cxn>
                  <a:cxn ang="0">
                    <a:pos x="18" y="112"/>
                  </a:cxn>
                  <a:cxn ang="0">
                    <a:pos x="33" y="115"/>
                  </a:cxn>
                  <a:cxn ang="0">
                    <a:pos x="48" y="115"/>
                  </a:cxn>
                  <a:cxn ang="0">
                    <a:pos x="61" y="115"/>
                  </a:cxn>
                  <a:cxn ang="0">
                    <a:pos x="73" y="112"/>
                  </a:cxn>
                  <a:cxn ang="0">
                    <a:pos x="88" y="109"/>
                  </a:cxn>
                  <a:cxn ang="0">
                    <a:pos x="96" y="102"/>
                  </a:cxn>
                  <a:cxn ang="0">
                    <a:pos x="103" y="96"/>
                  </a:cxn>
                  <a:cxn ang="0">
                    <a:pos x="118" y="84"/>
                  </a:cxn>
                  <a:cxn ang="0">
                    <a:pos x="130" y="71"/>
                  </a:cxn>
                  <a:cxn ang="0">
                    <a:pos x="139" y="58"/>
                  </a:cxn>
                  <a:cxn ang="0">
                    <a:pos x="148" y="47"/>
                  </a:cxn>
                  <a:cxn ang="0">
                    <a:pos x="157" y="40"/>
                  </a:cxn>
                  <a:cxn ang="0">
                    <a:pos x="166" y="34"/>
                  </a:cxn>
                  <a:cxn ang="0">
                    <a:pos x="175" y="27"/>
                  </a:cxn>
                  <a:cxn ang="0">
                    <a:pos x="184" y="24"/>
                  </a:cxn>
                  <a:cxn ang="0">
                    <a:pos x="194" y="24"/>
                  </a:cxn>
                  <a:cxn ang="0">
                    <a:pos x="202" y="24"/>
                  </a:cxn>
                  <a:cxn ang="0">
                    <a:pos x="209" y="27"/>
                  </a:cxn>
                  <a:cxn ang="0">
                    <a:pos x="220" y="34"/>
                  </a:cxn>
                  <a:cxn ang="0">
                    <a:pos x="227" y="3"/>
                  </a:cxn>
                </a:cxnLst>
                <a:rect l="0" t="0" r="r" b="b"/>
                <a:pathLst>
                  <a:path w="228" h="116">
                    <a:moveTo>
                      <a:pt x="227" y="3"/>
                    </a:moveTo>
                    <a:lnTo>
                      <a:pt x="220" y="3"/>
                    </a:lnTo>
                    <a:lnTo>
                      <a:pt x="209" y="0"/>
                    </a:lnTo>
                    <a:lnTo>
                      <a:pt x="200" y="0"/>
                    </a:lnTo>
                    <a:lnTo>
                      <a:pt x="190" y="3"/>
                    </a:lnTo>
                    <a:lnTo>
                      <a:pt x="179" y="6"/>
                    </a:lnTo>
                    <a:lnTo>
                      <a:pt x="169" y="9"/>
                    </a:lnTo>
                    <a:lnTo>
                      <a:pt x="164" y="16"/>
                    </a:lnTo>
                    <a:lnTo>
                      <a:pt x="157" y="24"/>
                    </a:lnTo>
                    <a:lnTo>
                      <a:pt x="151" y="34"/>
                    </a:lnTo>
                    <a:lnTo>
                      <a:pt x="148" y="40"/>
                    </a:lnTo>
                    <a:lnTo>
                      <a:pt x="145" y="47"/>
                    </a:lnTo>
                    <a:lnTo>
                      <a:pt x="133" y="58"/>
                    </a:lnTo>
                    <a:lnTo>
                      <a:pt x="118" y="74"/>
                    </a:lnTo>
                    <a:lnTo>
                      <a:pt x="112" y="78"/>
                    </a:lnTo>
                    <a:lnTo>
                      <a:pt x="96" y="87"/>
                    </a:lnTo>
                    <a:lnTo>
                      <a:pt x="84" y="90"/>
                    </a:lnTo>
                    <a:lnTo>
                      <a:pt x="73" y="94"/>
                    </a:lnTo>
                    <a:lnTo>
                      <a:pt x="63" y="96"/>
                    </a:lnTo>
                    <a:lnTo>
                      <a:pt x="51" y="94"/>
                    </a:lnTo>
                    <a:lnTo>
                      <a:pt x="3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9" y="71"/>
                    </a:lnTo>
                    <a:lnTo>
                      <a:pt x="0" y="102"/>
                    </a:lnTo>
                    <a:lnTo>
                      <a:pt x="6" y="109"/>
                    </a:lnTo>
                    <a:lnTo>
                      <a:pt x="18" y="112"/>
                    </a:lnTo>
                    <a:lnTo>
                      <a:pt x="33" y="115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9"/>
                    </a:lnTo>
                    <a:lnTo>
                      <a:pt x="96" y="102"/>
                    </a:lnTo>
                    <a:lnTo>
                      <a:pt x="103" y="96"/>
                    </a:lnTo>
                    <a:lnTo>
                      <a:pt x="118" y="84"/>
                    </a:lnTo>
                    <a:lnTo>
                      <a:pt x="130" y="71"/>
                    </a:lnTo>
                    <a:lnTo>
                      <a:pt x="139" y="58"/>
                    </a:lnTo>
                    <a:lnTo>
                      <a:pt x="148" y="47"/>
                    </a:lnTo>
                    <a:lnTo>
                      <a:pt x="157" y="40"/>
                    </a:lnTo>
                    <a:lnTo>
                      <a:pt x="166" y="34"/>
                    </a:lnTo>
                    <a:lnTo>
                      <a:pt x="175" y="27"/>
                    </a:lnTo>
                    <a:lnTo>
                      <a:pt x="184" y="24"/>
                    </a:lnTo>
                    <a:lnTo>
                      <a:pt x="194" y="24"/>
                    </a:lnTo>
                    <a:lnTo>
                      <a:pt x="202" y="24"/>
                    </a:lnTo>
                    <a:lnTo>
                      <a:pt x="209" y="27"/>
                    </a:lnTo>
                    <a:lnTo>
                      <a:pt x="220" y="34"/>
                    </a:lnTo>
                    <a:lnTo>
                      <a:pt x="227" y="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ltGray">
              <a:xfrm>
                <a:off x="5442" y="2855"/>
                <a:ext cx="66" cy="61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0" y="39"/>
                  </a:cxn>
                  <a:cxn ang="0">
                    <a:pos x="41" y="60"/>
                  </a:cxn>
                  <a:cxn ang="0">
                    <a:pos x="65" y="20"/>
                  </a:cxn>
                  <a:cxn ang="0">
                    <a:pos x="21" y="0"/>
                  </a:cxn>
                </a:cxnLst>
                <a:rect l="0" t="0" r="r" b="b"/>
                <a:pathLst>
                  <a:path w="66" h="61">
                    <a:moveTo>
                      <a:pt x="21" y="0"/>
                    </a:moveTo>
                    <a:lnTo>
                      <a:pt x="0" y="39"/>
                    </a:lnTo>
                    <a:lnTo>
                      <a:pt x="41" y="60"/>
                    </a:lnTo>
                    <a:lnTo>
                      <a:pt x="65" y="20"/>
                    </a:lnTo>
                    <a:lnTo>
                      <a:pt x="21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ltGray">
              <a:xfrm>
                <a:off x="3764" y="4046"/>
                <a:ext cx="61" cy="65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44"/>
                  </a:cxn>
                  <a:cxn ang="0">
                    <a:pos x="40" y="64"/>
                  </a:cxn>
                  <a:cxn ang="0">
                    <a:pos x="60" y="20"/>
                  </a:cxn>
                  <a:cxn ang="0">
                    <a:pos x="20" y="0"/>
                  </a:cxn>
                </a:cxnLst>
                <a:rect l="0" t="0" r="r" b="b"/>
                <a:pathLst>
                  <a:path w="61" h="65">
                    <a:moveTo>
                      <a:pt x="20" y="0"/>
                    </a:moveTo>
                    <a:lnTo>
                      <a:pt x="0" y="44"/>
                    </a:lnTo>
                    <a:lnTo>
                      <a:pt x="40" y="64"/>
                    </a:lnTo>
                    <a:lnTo>
                      <a:pt x="60" y="20"/>
                    </a:lnTo>
                    <a:lnTo>
                      <a:pt x="2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ltGray">
              <a:xfrm>
                <a:off x="500" y="541"/>
                <a:ext cx="57" cy="6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44"/>
                  </a:cxn>
                  <a:cxn ang="0">
                    <a:pos x="38" y="64"/>
                  </a:cxn>
                  <a:cxn ang="0">
                    <a:pos x="56" y="23"/>
                  </a:cxn>
                  <a:cxn ang="0">
                    <a:pos x="18" y="0"/>
                  </a:cxn>
                </a:cxnLst>
                <a:rect l="0" t="0" r="r" b="b"/>
                <a:pathLst>
                  <a:path w="57" h="65">
                    <a:moveTo>
                      <a:pt x="18" y="0"/>
                    </a:moveTo>
                    <a:lnTo>
                      <a:pt x="0" y="44"/>
                    </a:lnTo>
                    <a:lnTo>
                      <a:pt x="38" y="64"/>
                    </a:lnTo>
                    <a:lnTo>
                      <a:pt x="56" y="23"/>
                    </a:lnTo>
                    <a:lnTo>
                      <a:pt x="18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ltGray">
              <a:xfrm>
                <a:off x="2644" y="186"/>
                <a:ext cx="57" cy="10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01"/>
                  </a:cxn>
                  <a:cxn ang="0">
                    <a:pos x="56" y="49"/>
                  </a:cxn>
                  <a:cxn ang="0">
                    <a:pos x="16" y="0"/>
                  </a:cxn>
                </a:cxnLst>
                <a:rect l="0" t="0" r="r" b="b"/>
                <a:pathLst>
                  <a:path w="57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6" y="49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ltGray">
              <a:xfrm>
                <a:off x="5673" y="2034"/>
                <a:ext cx="58" cy="10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01"/>
                  </a:cxn>
                  <a:cxn ang="0">
                    <a:pos x="57" y="49"/>
                  </a:cxn>
                  <a:cxn ang="0">
                    <a:pos x="16" y="0"/>
                  </a:cxn>
                </a:cxnLst>
                <a:rect l="0" t="0" r="r" b="b"/>
                <a:pathLst>
                  <a:path w="58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7" y="49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ltGray">
              <a:xfrm>
                <a:off x="3478" y="3974"/>
                <a:ext cx="59" cy="10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03"/>
                  </a:cxn>
                  <a:cxn ang="0">
                    <a:pos x="58" y="50"/>
                  </a:cxn>
                  <a:cxn ang="0">
                    <a:pos x="16" y="0"/>
                  </a:cxn>
                </a:cxnLst>
                <a:rect l="0" t="0" r="r" b="b"/>
                <a:pathLst>
                  <a:path w="59" h="104">
                    <a:moveTo>
                      <a:pt x="16" y="0"/>
                    </a:moveTo>
                    <a:lnTo>
                      <a:pt x="0" y="103"/>
                    </a:lnTo>
                    <a:lnTo>
                      <a:pt x="58" y="50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ltGray">
              <a:xfrm>
                <a:off x="426" y="4149"/>
                <a:ext cx="56" cy="10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01"/>
                  </a:cxn>
                  <a:cxn ang="0">
                    <a:pos x="55" y="49"/>
                  </a:cxn>
                  <a:cxn ang="0">
                    <a:pos x="14" y="0"/>
                  </a:cxn>
                </a:cxnLst>
                <a:rect l="0" t="0" r="r" b="b"/>
                <a:pathLst>
                  <a:path w="56" h="102">
                    <a:moveTo>
                      <a:pt x="14" y="0"/>
                    </a:moveTo>
                    <a:lnTo>
                      <a:pt x="0" y="101"/>
                    </a:lnTo>
                    <a:lnTo>
                      <a:pt x="55" y="49"/>
                    </a:lnTo>
                    <a:lnTo>
                      <a:pt x="14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ltGray">
              <a:xfrm>
                <a:off x="1604" y="4043"/>
                <a:ext cx="57" cy="102"/>
              </a:xfrm>
              <a:custGeom>
                <a:avLst/>
                <a:gdLst/>
                <a:ahLst/>
                <a:cxnLst>
                  <a:cxn ang="0">
                    <a:pos x="16" y="101"/>
                  </a:cxn>
                  <a:cxn ang="0">
                    <a:pos x="0" y="0"/>
                  </a:cxn>
                  <a:cxn ang="0">
                    <a:pos x="56" y="51"/>
                  </a:cxn>
                  <a:cxn ang="0">
                    <a:pos x="16" y="101"/>
                  </a:cxn>
                </a:cxnLst>
                <a:rect l="0" t="0" r="r" b="b"/>
                <a:pathLst>
                  <a:path w="57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6" y="51"/>
                    </a:lnTo>
                    <a:lnTo>
                      <a:pt x="16" y="10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ltGray">
              <a:xfrm>
                <a:off x="5453" y="1573"/>
                <a:ext cx="46" cy="88"/>
              </a:xfrm>
              <a:custGeom>
                <a:avLst/>
                <a:gdLst/>
                <a:ahLst/>
                <a:cxnLst>
                  <a:cxn ang="0">
                    <a:pos x="27" y="87"/>
                  </a:cxn>
                  <a:cxn ang="0">
                    <a:pos x="45" y="46"/>
                  </a:cxn>
                  <a:cxn ang="0">
                    <a:pos x="18" y="0"/>
                  </a:cxn>
                  <a:cxn ang="0">
                    <a:pos x="0" y="49"/>
                  </a:cxn>
                  <a:cxn ang="0">
                    <a:pos x="27" y="87"/>
                  </a:cxn>
                </a:cxnLst>
                <a:rect l="0" t="0" r="r" b="b"/>
                <a:pathLst>
                  <a:path w="46" h="88">
                    <a:moveTo>
                      <a:pt x="27" y="87"/>
                    </a:moveTo>
                    <a:lnTo>
                      <a:pt x="45" y="46"/>
                    </a:lnTo>
                    <a:lnTo>
                      <a:pt x="18" y="0"/>
                    </a:lnTo>
                    <a:lnTo>
                      <a:pt x="0" y="49"/>
                    </a:lnTo>
                    <a:lnTo>
                      <a:pt x="27" y="87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ltGray">
              <a:xfrm>
                <a:off x="5571" y="3729"/>
                <a:ext cx="47" cy="85"/>
              </a:xfrm>
              <a:custGeom>
                <a:avLst/>
                <a:gdLst/>
                <a:ahLst/>
                <a:cxnLst>
                  <a:cxn ang="0">
                    <a:pos x="19" y="84"/>
                  </a:cxn>
                  <a:cxn ang="0">
                    <a:pos x="0" y="45"/>
                  </a:cxn>
                  <a:cxn ang="0">
                    <a:pos x="27" y="0"/>
                  </a:cxn>
                  <a:cxn ang="0">
                    <a:pos x="46" y="45"/>
                  </a:cxn>
                  <a:cxn ang="0">
                    <a:pos x="19" y="84"/>
                  </a:cxn>
                </a:cxnLst>
                <a:rect l="0" t="0" r="r" b="b"/>
                <a:pathLst>
                  <a:path w="47" h="85">
                    <a:moveTo>
                      <a:pt x="19" y="84"/>
                    </a:moveTo>
                    <a:lnTo>
                      <a:pt x="0" y="45"/>
                    </a:lnTo>
                    <a:lnTo>
                      <a:pt x="27" y="0"/>
                    </a:lnTo>
                    <a:lnTo>
                      <a:pt x="46" y="45"/>
                    </a:lnTo>
                    <a:lnTo>
                      <a:pt x="19" y="84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/>
                <a:ahLst/>
                <a:cxnLst>
                  <a:cxn ang="0">
                    <a:pos x="18" y="85"/>
                  </a:cxn>
                  <a:cxn ang="0">
                    <a:pos x="0" y="45"/>
                  </a:cxn>
                  <a:cxn ang="0">
                    <a:pos x="26" y="0"/>
                  </a:cxn>
                  <a:cxn ang="0">
                    <a:pos x="44" y="49"/>
                  </a:cxn>
                  <a:cxn ang="0">
                    <a:pos x="18" y="85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/>
                <a:ahLst/>
                <a:cxnLst>
                  <a:cxn ang="0">
                    <a:pos x="18" y="85"/>
                  </a:cxn>
                  <a:cxn ang="0">
                    <a:pos x="0" y="45"/>
                  </a:cxn>
                  <a:cxn ang="0">
                    <a:pos x="26" y="0"/>
                  </a:cxn>
                  <a:cxn ang="0">
                    <a:pos x="44" y="49"/>
                  </a:cxn>
                  <a:cxn ang="0">
                    <a:pos x="18" y="85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ltGray">
              <a:xfrm>
                <a:off x="4854" y="237"/>
                <a:ext cx="159" cy="72"/>
              </a:xfrm>
              <a:custGeom>
                <a:avLst/>
                <a:gdLst/>
                <a:ahLst/>
                <a:cxnLst>
                  <a:cxn ang="0">
                    <a:pos x="152" y="27"/>
                  </a:cxn>
                  <a:cxn ang="0">
                    <a:pos x="143" y="24"/>
                  </a:cxn>
                  <a:cxn ang="0">
                    <a:pos x="130" y="24"/>
                  </a:cxn>
                  <a:cxn ang="0">
                    <a:pos x="122" y="27"/>
                  </a:cxn>
                  <a:cxn ang="0">
                    <a:pos x="115" y="36"/>
                  </a:cxn>
                  <a:cxn ang="0">
                    <a:pos x="109" y="44"/>
                  </a:cxn>
                  <a:cxn ang="0">
                    <a:pos x="97" y="59"/>
                  </a:cxn>
                  <a:cxn ang="0">
                    <a:pos x="89" y="68"/>
                  </a:cxn>
                  <a:cxn ang="0">
                    <a:pos x="73" y="71"/>
                  </a:cxn>
                  <a:cxn ang="0">
                    <a:pos x="61" y="68"/>
                  </a:cxn>
                  <a:cxn ang="0">
                    <a:pos x="51" y="62"/>
                  </a:cxn>
                  <a:cxn ang="0">
                    <a:pos x="39" y="56"/>
                  </a:cxn>
                  <a:cxn ang="0">
                    <a:pos x="28" y="53"/>
                  </a:cxn>
                  <a:cxn ang="0">
                    <a:pos x="15" y="53"/>
                  </a:cxn>
                  <a:cxn ang="0">
                    <a:pos x="6" y="56"/>
                  </a:cxn>
                  <a:cxn ang="0">
                    <a:pos x="3" y="51"/>
                  </a:cxn>
                  <a:cxn ang="0">
                    <a:pos x="9" y="47"/>
                  </a:cxn>
                  <a:cxn ang="0">
                    <a:pos x="21" y="44"/>
                  </a:cxn>
                  <a:cxn ang="0">
                    <a:pos x="30" y="44"/>
                  </a:cxn>
                  <a:cxn ang="0">
                    <a:pos x="43" y="53"/>
                  </a:cxn>
                  <a:cxn ang="0">
                    <a:pos x="54" y="56"/>
                  </a:cxn>
                  <a:cxn ang="0">
                    <a:pos x="67" y="59"/>
                  </a:cxn>
                  <a:cxn ang="0">
                    <a:pos x="79" y="59"/>
                  </a:cxn>
                  <a:cxn ang="0">
                    <a:pos x="89" y="56"/>
                  </a:cxn>
                  <a:cxn ang="0">
                    <a:pos x="97" y="51"/>
                  </a:cxn>
                  <a:cxn ang="0">
                    <a:pos x="107" y="39"/>
                  </a:cxn>
                  <a:cxn ang="0">
                    <a:pos x="115" y="21"/>
                  </a:cxn>
                  <a:cxn ang="0">
                    <a:pos x="122" y="6"/>
                  </a:cxn>
                  <a:cxn ang="0">
                    <a:pos x="130" y="0"/>
                  </a:cxn>
                  <a:cxn ang="0">
                    <a:pos x="137" y="0"/>
                  </a:cxn>
                  <a:cxn ang="0">
                    <a:pos x="146" y="3"/>
                  </a:cxn>
                  <a:cxn ang="0">
                    <a:pos x="158" y="30"/>
                  </a:cxn>
                </a:cxnLst>
                <a:rect l="0" t="0" r="r" b="b"/>
                <a:pathLst>
                  <a:path w="159" h="72">
                    <a:moveTo>
                      <a:pt x="158" y="30"/>
                    </a:moveTo>
                    <a:lnTo>
                      <a:pt x="152" y="27"/>
                    </a:lnTo>
                    <a:lnTo>
                      <a:pt x="146" y="24"/>
                    </a:lnTo>
                    <a:lnTo>
                      <a:pt x="143" y="24"/>
                    </a:lnTo>
                    <a:lnTo>
                      <a:pt x="137" y="24"/>
                    </a:lnTo>
                    <a:lnTo>
                      <a:pt x="130" y="24"/>
                    </a:lnTo>
                    <a:lnTo>
                      <a:pt x="125" y="27"/>
                    </a:lnTo>
                    <a:lnTo>
                      <a:pt x="122" y="27"/>
                    </a:lnTo>
                    <a:lnTo>
                      <a:pt x="119" y="30"/>
                    </a:lnTo>
                    <a:lnTo>
                      <a:pt x="115" y="36"/>
                    </a:lnTo>
                    <a:lnTo>
                      <a:pt x="109" y="41"/>
                    </a:lnTo>
                    <a:lnTo>
                      <a:pt x="109" y="44"/>
                    </a:lnTo>
                    <a:lnTo>
                      <a:pt x="104" y="53"/>
                    </a:lnTo>
                    <a:lnTo>
                      <a:pt x="97" y="59"/>
                    </a:lnTo>
                    <a:lnTo>
                      <a:pt x="94" y="65"/>
                    </a:lnTo>
                    <a:lnTo>
                      <a:pt x="89" y="68"/>
                    </a:lnTo>
                    <a:lnTo>
                      <a:pt x="79" y="71"/>
                    </a:lnTo>
                    <a:lnTo>
                      <a:pt x="73" y="71"/>
                    </a:lnTo>
                    <a:lnTo>
                      <a:pt x="67" y="71"/>
                    </a:lnTo>
                    <a:lnTo>
                      <a:pt x="61" y="68"/>
                    </a:lnTo>
                    <a:lnTo>
                      <a:pt x="54" y="65"/>
                    </a:lnTo>
                    <a:lnTo>
                      <a:pt x="51" y="62"/>
                    </a:lnTo>
                    <a:lnTo>
                      <a:pt x="46" y="59"/>
                    </a:lnTo>
                    <a:lnTo>
                      <a:pt x="39" y="56"/>
                    </a:lnTo>
                    <a:lnTo>
                      <a:pt x="33" y="53"/>
                    </a:lnTo>
                    <a:lnTo>
                      <a:pt x="28" y="53"/>
                    </a:lnTo>
                    <a:lnTo>
                      <a:pt x="21" y="51"/>
                    </a:lnTo>
                    <a:lnTo>
                      <a:pt x="15" y="53"/>
                    </a:lnTo>
                    <a:lnTo>
                      <a:pt x="9" y="53"/>
                    </a:lnTo>
                    <a:lnTo>
                      <a:pt x="6" y="56"/>
                    </a:lnTo>
                    <a:lnTo>
                      <a:pt x="0" y="59"/>
                    </a:lnTo>
                    <a:lnTo>
                      <a:pt x="3" y="51"/>
                    </a:lnTo>
                    <a:lnTo>
                      <a:pt x="6" y="47"/>
                    </a:lnTo>
                    <a:lnTo>
                      <a:pt x="9" y="47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4" y="44"/>
                    </a:lnTo>
                    <a:lnTo>
                      <a:pt x="30" y="44"/>
                    </a:lnTo>
                    <a:lnTo>
                      <a:pt x="33" y="47"/>
                    </a:lnTo>
                    <a:lnTo>
                      <a:pt x="43" y="53"/>
                    </a:lnTo>
                    <a:lnTo>
                      <a:pt x="49" y="56"/>
                    </a:lnTo>
                    <a:lnTo>
                      <a:pt x="54" y="56"/>
                    </a:lnTo>
                    <a:lnTo>
                      <a:pt x="58" y="59"/>
                    </a:lnTo>
                    <a:lnTo>
                      <a:pt x="67" y="59"/>
                    </a:lnTo>
                    <a:lnTo>
                      <a:pt x="76" y="59"/>
                    </a:lnTo>
                    <a:lnTo>
                      <a:pt x="79" y="59"/>
                    </a:lnTo>
                    <a:lnTo>
                      <a:pt x="85" y="59"/>
                    </a:lnTo>
                    <a:lnTo>
                      <a:pt x="89" y="56"/>
                    </a:lnTo>
                    <a:lnTo>
                      <a:pt x="94" y="53"/>
                    </a:lnTo>
                    <a:lnTo>
                      <a:pt x="97" y="51"/>
                    </a:lnTo>
                    <a:lnTo>
                      <a:pt x="100" y="47"/>
                    </a:lnTo>
                    <a:lnTo>
                      <a:pt x="107" y="39"/>
                    </a:lnTo>
                    <a:lnTo>
                      <a:pt x="109" y="32"/>
                    </a:lnTo>
                    <a:lnTo>
                      <a:pt x="115" y="21"/>
                    </a:lnTo>
                    <a:lnTo>
                      <a:pt x="122" y="12"/>
                    </a:lnTo>
                    <a:lnTo>
                      <a:pt x="122" y="6"/>
                    </a:lnTo>
                    <a:lnTo>
                      <a:pt x="128" y="3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3" y="0"/>
                    </a:lnTo>
                    <a:lnTo>
                      <a:pt x="146" y="3"/>
                    </a:lnTo>
                    <a:lnTo>
                      <a:pt x="152" y="6"/>
                    </a:lnTo>
                    <a:lnTo>
                      <a:pt x="158" y="3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ltGray">
              <a:xfrm>
                <a:off x="5357" y="3223"/>
                <a:ext cx="154" cy="73"/>
              </a:xfrm>
              <a:custGeom>
                <a:avLst/>
                <a:gdLst/>
                <a:ahLst/>
                <a:cxnLst>
                  <a:cxn ang="0">
                    <a:pos x="147" y="27"/>
                  </a:cxn>
                  <a:cxn ang="0">
                    <a:pos x="138" y="24"/>
                  </a:cxn>
                  <a:cxn ang="0">
                    <a:pos x="127" y="24"/>
                  </a:cxn>
                  <a:cxn ang="0">
                    <a:pos x="117" y="27"/>
                  </a:cxn>
                  <a:cxn ang="0">
                    <a:pos x="112" y="36"/>
                  </a:cxn>
                  <a:cxn ang="0">
                    <a:pos x="105" y="48"/>
                  </a:cxn>
                  <a:cxn ang="0">
                    <a:pos x="97" y="60"/>
                  </a:cxn>
                  <a:cxn ang="0">
                    <a:pos x="84" y="69"/>
                  </a:cxn>
                  <a:cxn ang="0">
                    <a:pos x="69" y="72"/>
                  </a:cxn>
                  <a:cxn ang="0">
                    <a:pos x="57" y="69"/>
                  </a:cxn>
                  <a:cxn ang="0">
                    <a:pos x="49" y="63"/>
                  </a:cxn>
                  <a:cxn ang="0">
                    <a:pos x="37" y="57"/>
                  </a:cxn>
                  <a:cxn ang="0">
                    <a:pos x="24" y="54"/>
                  </a:cxn>
                  <a:cxn ang="0">
                    <a:pos x="12" y="54"/>
                  </a:cxn>
                  <a:cxn ang="0">
                    <a:pos x="4" y="57"/>
                  </a:cxn>
                  <a:cxn ang="0">
                    <a:pos x="0" y="54"/>
                  </a:cxn>
                  <a:cxn ang="0">
                    <a:pos x="7" y="48"/>
                  </a:cxn>
                  <a:cxn ang="0">
                    <a:pos x="19" y="45"/>
                  </a:cxn>
                  <a:cxn ang="0">
                    <a:pos x="27" y="48"/>
                  </a:cxn>
                  <a:cxn ang="0">
                    <a:pos x="39" y="54"/>
                  </a:cxn>
                  <a:cxn ang="0">
                    <a:pos x="52" y="60"/>
                  </a:cxn>
                  <a:cxn ang="0">
                    <a:pos x="64" y="60"/>
                  </a:cxn>
                  <a:cxn ang="0">
                    <a:pos x="75" y="60"/>
                  </a:cxn>
                  <a:cxn ang="0">
                    <a:pos x="84" y="57"/>
                  </a:cxn>
                  <a:cxn ang="0">
                    <a:pos x="93" y="51"/>
                  </a:cxn>
                  <a:cxn ang="0">
                    <a:pos x="102" y="39"/>
                  </a:cxn>
                  <a:cxn ang="0">
                    <a:pos x="112" y="22"/>
                  </a:cxn>
                  <a:cxn ang="0">
                    <a:pos x="120" y="7"/>
                  </a:cxn>
                  <a:cxn ang="0">
                    <a:pos x="127" y="0"/>
                  </a:cxn>
                  <a:cxn ang="0">
                    <a:pos x="135" y="0"/>
                  </a:cxn>
                  <a:cxn ang="0">
                    <a:pos x="145" y="3"/>
                  </a:cxn>
                  <a:cxn ang="0">
                    <a:pos x="153" y="30"/>
                  </a:cxn>
                </a:cxnLst>
                <a:rect l="0" t="0" r="r" b="b"/>
                <a:pathLst>
                  <a:path w="154" h="73">
                    <a:moveTo>
                      <a:pt x="153" y="30"/>
                    </a:moveTo>
                    <a:lnTo>
                      <a:pt x="147" y="27"/>
                    </a:lnTo>
                    <a:lnTo>
                      <a:pt x="142" y="24"/>
                    </a:lnTo>
                    <a:lnTo>
                      <a:pt x="138" y="24"/>
                    </a:lnTo>
                    <a:lnTo>
                      <a:pt x="132" y="24"/>
                    </a:lnTo>
                    <a:lnTo>
                      <a:pt x="127" y="24"/>
                    </a:lnTo>
                    <a:lnTo>
                      <a:pt x="123" y="27"/>
                    </a:lnTo>
                    <a:lnTo>
                      <a:pt x="117" y="27"/>
                    </a:lnTo>
                    <a:lnTo>
                      <a:pt x="115" y="30"/>
                    </a:lnTo>
                    <a:lnTo>
                      <a:pt x="112" y="36"/>
                    </a:lnTo>
                    <a:lnTo>
                      <a:pt x="105" y="42"/>
                    </a:lnTo>
                    <a:lnTo>
                      <a:pt x="105" y="48"/>
                    </a:lnTo>
                    <a:lnTo>
                      <a:pt x="99" y="54"/>
                    </a:lnTo>
                    <a:lnTo>
                      <a:pt x="97" y="60"/>
                    </a:lnTo>
                    <a:lnTo>
                      <a:pt x="90" y="66"/>
                    </a:lnTo>
                    <a:lnTo>
                      <a:pt x="84" y="69"/>
                    </a:lnTo>
                    <a:lnTo>
                      <a:pt x="75" y="72"/>
                    </a:lnTo>
                    <a:lnTo>
                      <a:pt x="69" y="72"/>
                    </a:lnTo>
                    <a:lnTo>
                      <a:pt x="64" y="72"/>
                    </a:lnTo>
                    <a:lnTo>
                      <a:pt x="57" y="69"/>
                    </a:lnTo>
                    <a:lnTo>
                      <a:pt x="52" y="66"/>
                    </a:lnTo>
                    <a:lnTo>
                      <a:pt x="49" y="63"/>
                    </a:lnTo>
                    <a:lnTo>
                      <a:pt x="42" y="60"/>
                    </a:lnTo>
                    <a:lnTo>
                      <a:pt x="37" y="57"/>
                    </a:lnTo>
                    <a:lnTo>
                      <a:pt x="30" y="54"/>
                    </a:lnTo>
                    <a:lnTo>
                      <a:pt x="24" y="54"/>
                    </a:lnTo>
                    <a:lnTo>
                      <a:pt x="19" y="51"/>
                    </a:lnTo>
                    <a:lnTo>
                      <a:pt x="12" y="54"/>
                    </a:lnTo>
                    <a:lnTo>
                      <a:pt x="7" y="54"/>
                    </a:lnTo>
                    <a:lnTo>
                      <a:pt x="4" y="57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4" y="51"/>
                    </a:lnTo>
                    <a:lnTo>
                      <a:pt x="7" y="48"/>
                    </a:lnTo>
                    <a:lnTo>
                      <a:pt x="12" y="45"/>
                    </a:lnTo>
                    <a:lnTo>
                      <a:pt x="19" y="45"/>
                    </a:lnTo>
                    <a:lnTo>
                      <a:pt x="22" y="45"/>
                    </a:lnTo>
                    <a:lnTo>
                      <a:pt x="27" y="48"/>
                    </a:lnTo>
                    <a:lnTo>
                      <a:pt x="30" y="48"/>
                    </a:lnTo>
                    <a:lnTo>
                      <a:pt x="39" y="54"/>
                    </a:lnTo>
                    <a:lnTo>
                      <a:pt x="49" y="57"/>
                    </a:lnTo>
                    <a:lnTo>
                      <a:pt x="52" y="60"/>
                    </a:lnTo>
                    <a:lnTo>
                      <a:pt x="57" y="60"/>
                    </a:lnTo>
                    <a:lnTo>
                      <a:pt x="64" y="60"/>
                    </a:lnTo>
                    <a:lnTo>
                      <a:pt x="72" y="60"/>
                    </a:lnTo>
                    <a:lnTo>
                      <a:pt x="75" y="60"/>
                    </a:lnTo>
                    <a:lnTo>
                      <a:pt x="82" y="60"/>
                    </a:lnTo>
                    <a:lnTo>
                      <a:pt x="84" y="57"/>
                    </a:lnTo>
                    <a:lnTo>
                      <a:pt x="90" y="54"/>
                    </a:lnTo>
                    <a:lnTo>
                      <a:pt x="93" y="51"/>
                    </a:lnTo>
                    <a:lnTo>
                      <a:pt x="97" y="48"/>
                    </a:lnTo>
                    <a:lnTo>
                      <a:pt x="102" y="39"/>
                    </a:lnTo>
                    <a:lnTo>
                      <a:pt x="108" y="33"/>
                    </a:lnTo>
                    <a:lnTo>
                      <a:pt x="112" y="22"/>
                    </a:lnTo>
                    <a:lnTo>
                      <a:pt x="117" y="12"/>
                    </a:lnTo>
                    <a:lnTo>
                      <a:pt x="120" y="7"/>
                    </a:lnTo>
                    <a:lnTo>
                      <a:pt x="123" y="3"/>
                    </a:lnTo>
                    <a:lnTo>
                      <a:pt x="127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5" y="3"/>
                    </a:lnTo>
                    <a:lnTo>
                      <a:pt x="147" y="7"/>
                    </a:lnTo>
                    <a:lnTo>
                      <a:pt x="153" y="3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ltGray">
              <a:xfrm>
                <a:off x="224" y="1995"/>
                <a:ext cx="157" cy="74"/>
              </a:xfrm>
              <a:custGeom>
                <a:avLst/>
                <a:gdLst/>
                <a:ahLst/>
                <a:cxnLst>
                  <a:cxn ang="0">
                    <a:pos x="149" y="27"/>
                  </a:cxn>
                  <a:cxn ang="0">
                    <a:pos x="141" y="25"/>
                  </a:cxn>
                  <a:cxn ang="0">
                    <a:pos x="129" y="25"/>
                  </a:cxn>
                  <a:cxn ang="0">
                    <a:pos x="120" y="27"/>
                  </a:cxn>
                  <a:cxn ang="0">
                    <a:pos x="114" y="36"/>
                  </a:cxn>
                  <a:cxn ang="0">
                    <a:pos x="105" y="48"/>
                  </a:cxn>
                  <a:cxn ang="0">
                    <a:pos x="99" y="61"/>
                  </a:cxn>
                  <a:cxn ang="0">
                    <a:pos x="84" y="70"/>
                  </a:cxn>
                  <a:cxn ang="0">
                    <a:pos x="72" y="73"/>
                  </a:cxn>
                  <a:cxn ang="0">
                    <a:pos x="60" y="70"/>
                  </a:cxn>
                  <a:cxn ang="0">
                    <a:pos x="51" y="64"/>
                  </a:cxn>
                  <a:cxn ang="0">
                    <a:pos x="39" y="58"/>
                  </a:cxn>
                  <a:cxn ang="0">
                    <a:pos x="27" y="51"/>
                  </a:cxn>
                  <a:cxn ang="0">
                    <a:pos x="15" y="51"/>
                  </a:cxn>
                  <a:cxn ang="0">
                    <a:pos x="7" y="58"/>
                  </a:cxn>
                  <a:cxn ang="0">
                    <a:pos x="3" y="51"/>
                  </a:cxn>
                  <a:cxn ang="0">
                    <a:pos x="9" y="48"/>
                  </a:cxn>
                  <a:cxn ang="0">
                    <a:pos x="21" y="46"/>
                  </a:cxn>
                  <a:cxn ang="0">
                    <a:pos x="30" y="46"/>
                  </a:cxn>
                  <a:cxn ang="0">
                    <a:pos x="42" y="51"/>
                  </a:cxn>
                  <a:cxn ang="0">
                    <a:pos x="54" y="58"/>
                  </a:cxn>
                  <a:cxn ang="0">
                    <a:pos x="66" y="61"/>
                  </a:cxn>
                  <a:cxn ang="0">
                    <a:pos x="78" y="61"/>
                  </a:cxn>
                  <a:cxn ang="0">
                    <a:pos x="87" y="58"/>
                  </a:cxn>
                  <a:cxn ang="0">
                    <a:pos x="96" y="51"/>
                  </a:cxn>
                  <a:cxn ang="0">
                    <a:pos x="105" y="40"/>
                  </a:cxn>
                  <a:cxn ang="0">
                    <a:pos x="114" y="21"/>
                  </a:cxn>
                  <a:cxn ang="0">
                    <a:pos x="120" y="6"/>
                  </a:cxn>
                  <a:cxn ang="0">
                    <a:pos x="129" y="0"/>
                  </a:cxn>
                  <a:cxn ang="0">
                    <a:pos x="135" y="0"/>
                  </a:cxn>
                  <a:cxn ang="0">
                    <a:pos x="144" y="3"/>
                  </a:cxn>
                  <a:cxn ang="0">
                    <a:pos x="156" y="30"/>
                  </a:cxn>
                </a:cxnLst>
                <a:rect l="0" t="0" r="r" b="b"/>
                <a:pathLst>
                  <a:path w="157" h="74">
                    <a:moveTo>
                      <a:pt x="156" y="30"/>
                    </a:moveTo>
                    <a:lnTo>
                      <a:pt x="149" y="27"/>
                    </a:lnTo>
                    <a:lnTo>
                      <a:pt x="144" y="25"/>
                    </a:lnTo>
                    <a:lnTo>
                      <a:pt x="141" y="25"/>
                    </a:lnTo>
                    <a:lnTo>
                      <a:pt x="135" y="25"/>
                    </a:lnTo>
                    <a:lnTo>
                      <a:pt x="129" y="25"/>
                    </a:lnTo>
                    <a:lnTo>
                      <a:pt x="122" y="27"/>
                    </a:lnTo>
                    <a:lnTo>
                      <a:pt x="120" y="27"/>
                    </a:lnTo>
                    <a:lnTo>
                      <a:pt x="117" y="30"/>
                    </a:lnTo>
                    <a:lnTo>
                      <a:pt x="114" y="36"/>
                    </a:lnTo>
                    <a:lnTo>
                      <a:pt x="107" y="43"/>
                    </a:lnTo>
                    <a:lnTo>
                      <a:pt x="105" y="48"/>
                    </a:lnTo>
                    <a:lnTo>
                      <a:pt x="102" y="55"/>
                    </a:lnTo>
                    <a:lnTo>
                      <a:pt x="99" y="61"/>
                    </a:lnTo>
                    <a:lnTo>
                      <a:pt x="92" y="66"/>
                    </a:lnTo>
                    <a:lnTo>
                      <a:pt x="84" y="70"/>
                    </a:lnTo>
                    <a:lnTo>
                      <a:pt x="78" y="73"/>
                    </a:lnTo>
                    <a:lnTo>
                      <a:pt x="72" y="73"/>
                    </a:lnTo>
                    <a:lnTo>
                      <a:pt x="66" y="73"/>
                    </a:lnTo>
                    <a:lnTo>
                      <a:pt x="60" y="70"/>
                    </a:lnTo>
                    <a:lnTo>
                      <a:pt x="54" y="66"/>
                    </a:lnTo>
                    <a:lnTo>
                      <a:pt x="51" y="64"/>
                    </a:lnTo>
                    <a:lnTo>
                      <a:pt x="45" y="61"/>
                    </a:lnTo>
                    <a:lnTo>
                      <a:pt x="39" y="58"/>
                    </a:lnTo>
                    <a:lnTo>
                      <a:pt x="33" y="55"/>
                    </a:lnTo>
                    <a:lnTo>
                      <a:pt x="27" y="51"/>
                    </a:lnTo>
                    <a:lnTo>
                      <a:pt x="21" y="51"/>
                    </a:lnTo>
                    <a:lnTo>
                      <a:pt x="15" y="51"/>
                    </a:lnTo>
                    <a:lnTo>
                      <a:pt x="9" y="55"/>
                    </a:lnTo>
                    <a:lnTo>
                      <a:pt x="7" y="58"/>
                    </a:lnTo>
                    <a:lnTo>
                      <a:pt x="0" y="58"/>
                    </a:lnTo>
                    <a:lnTo>
                      <a:pt x="3" y="51"/>
                    </a:lnTo>
                    <a:lnTo>
                      <a:pt x="7" y="48"/>
                    </a:lnTo>
                    <a:lnTo>
                      <a:pt x="9" y="48"/>
                    </a:lnTo>
                    <a:lnTo>
                      <a:pt x="15" y="46"/>
                    </a:lnTo>
                    <a:lnTo>
                      <a:pt x="21" y="46"/>
                    </a:lnTo>
                    <a:lnTo>
                      <a:pt x="24" y="46"/>
                    </a:lnTo>
                    <a:lnTo>
                      <a:pt x="30" y="46"/>
                    </a:lnTo>
                    <a:lnTo>
                      <a:pt x="33" y="48"/>
                    </a:lnTo>
                    <a:lnTo>
                      <a:pt x="42" y="51"/>
                    </a:lnTo>
                    <a:lnTo>
                      <a:pt x="51" y="58"/>
                    </a:lnTo>
                    <a:lnTo>
                      <a:pt x="54" y="58"/>
                    </a:lnTo>
                    <a:lnTo>
                      <a:pt x="57" y="61"/>
                    </a:lnTo>
                    <a:lnTo>
                      <a:pt x="66" y="61"/>
                    </a:lnTo>
                    <a:lnTo>
                      <a:pt x="72" y="61"/>
                    </a:lnTo>
                    <a:lnTo>
                      <a:pt x="78" y="61"/>
                    </a:lnTo>
                    <a:lnTo>
                      <a:pt x="84" y="58"/>
                    </a:lnTo>
                    <a:lnTo>
                      <a:pt x="87" y="58"/>
                    </a:lnTo>
                    <a:lnTo>
                      <a:pt x="92" y="55"/>
                    </a:lnTo>
                    <a:lnTo>
                      <a:pt x="96" y="51"/>
                    </a:lnTo>
                    <a:lnTo>
                      <a:pt x="99" y="48"/>
                    </a:lnTo>
                    <a:lnTo>
                      <a:pt x="105" y="40"/>
                    </a:lnTo>
                    <a:lnTo>
                      <a:pt x="107" y="30"/>
                    </a:lnTo>
                    <a:lnTo>
                      <a:pt x="114" y="21"/>
                    </a:lnTo>
                    <a:lnTo>
                      <a:pt x="117" y="12"/>
                    </a:lnTo>
                    <a:lnTo>
                      <a:pt x="120" y="6"/>
                    </a:lnTo>
                    <a:lnTo>
                      <a:pt x="126" y="3"/>
                    </a:lnTo>
                    <a:lnTo>
                      <a:pt x="129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41" y="0"/>
                    </a:lnTo>
                    <a:lnTo>
                      <a:pt x="144" y="3"/>
                    </a:lnTo>
                    <a:lnTo>
                      <a:pt x="149" y="6"/>
                    </a:lnTo>
                    <a:lnTo>
                      <a:pt x="156" y="3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ltGray">
              <a:xfrm>
                <a:off x="3594" y="91"/>
                <a:ext cx="158" cy="75"/>
              </a:xfrm>
              <a:custGeom>
                <a:avLst/>
                <a:gdLst/>
                <a:ahLst/>
                <a:cxnLst>
                  <a:cxn ang="0">
                    <a:pos x="4" y="30"/>
                  </a:cxn>
                  <a:cxn ang="0">
                    <a:pos x="15" y="27"/>
                  </a:cxn>
                  <a:cxn ang="0">
                    <a:pos x="27" y="27"/>
                  </a:cxn>
                  <a:cxn ang="0">
                    <a:pos x="37" y="30"/>
                  </a:cxn>
                  <a:cxn ang="0">
                    <a:pos x="42" y="36"/>
                  </a:cxn>
                  <a:cxn ang="0">
                    <a:pos x="49" y="48"/>
                  </a:cxn>
                  <a:cxn ang="0">
                    <a:pos x="57" y="63"/>
                  </a:cxn>
                  <a:cxn ang="0">
                    <a:pos x="70" y="71"/>
                  </a:cxn>
                  <a:cxn ang="0">
                    <a:pos x="85" y="74"/>
                  </a:cxn>
                  <a:cxn ang="0">
                    <a:pos x="97" y="71"/>
                  </a:cxn>
                  <a:cxn ang="0">
                    <a:pos x="105" y="63"/>
                  </a:cxn>
                  <a:cxn ang="0">
                    <a:pos x="118" y="56"/>
                  </a:cxn>
                  <a:cxn ang="0">
                    <a:pos x="130" y="54"/>
                  </a:cxn>
                  <a:cxn ang="0">
                    <a:pos x="142" y="54"/>
                  </a:cxn>
                  <a:cxn ang="0">
                    <a:pos x="150" y="56"/>
                  </a:cxn>
                  <a:cxn ang="0">
                    <a:pos x="154" y="54"/>
                  </a:cxn>
                  <a:cxn ang="0">
                    <a:pos x="145" y="48"/>
                  </a:cxn>
                  <a:cxn ang="0">
                    <a:pos x="135" y="48"/>
                  </a:cxn>
                  <a:cxn ang="0">
                    <a:pos x="127" y="48"/>
                  </a:cxn>
                  <a:cxn ang="0">
                    <a:pos x="115" y="54"/>
                  </a:cxn>
                  <a:cxn ang="0">
                    <a:pos x="102" y="59"/>
                  </a:cxn>
                  <a:cxn ang="0">
                    <a:pos x="87" y="59"/>
                  </a:cxn>
                  <a:cxn ang="0">
                    <a:pos x="79" y="59"/>
                  </a:cxn>
                  <a:cxn ang="0">
                    <a:pos x="70" y="56"/>
                  </a:cxn>
                  <a:cxn ang="0">
                    <a:pos x="60" y="54"/>
                  </a:cxn>
                  <a:cxn ang="0">
                    <a:pos x="52" y="42"/>
                  </a:cxn>
                  <a:cxn ang="0">
                    <a:pos x="42" y="24"/>
                  </a:cxn>
                  <a:cxn ang="0">
                    <a:pos x="34" y="9"/>
                  </a:cxn>
                  <a:cxn ang="0">
                    <a:pos x="27" y="4"/>
                  </a:cxn>
                  <a:cxn ang="0">
                    <a:pos x="19" y="0"/>
                  </a:cxn>
                  <a:cxn ang="0">
                    <a:pos x="9" y="6"/>
                  </a:cxn>
                  <a:cxn ang="0">
                    <a:pos x="0" y="33"/>
                  </a:cxn>
                </a:cxnLst>
                <a:rect l="0" t="0" r="r" b="b"/>
                <a:pathLst>
                  <a:path w="158" h="75">
                    <a:moveTo>
                      <a:pt x="0" y="33"/>
                    </a:moveTo>
                    <a:lnTo>
                      <a:pt x="4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2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37" y="33"/>
                    </a:lnTo>
                    <a:lnTo>
                      <a:pt x="42" y="36"/>
                    </a:lnTo>
                    <a:lnTo>
                      <a:pt x="45" y="42"/>
                    </a:lnTo>
                    <a:lnTo>
                      <a:pt x="49" y="48"/>
                    </a:lnTo>
                    <a:lnTo>
                      <a:pt x="52" y="54"/>
                    </a:lnTo>
                    <a:lnTo>
                      <a:pt x="57" y="63"/>
                    </a:lnTo>
                    <a:lnTo>
                      <a:pt x="64" y="66"/>
                    </a:lnTo>
                    <a:lnTo>
                      <a:pt x="70" y="71"/>
                    </a:lnTo>
                    <a:lnTo>
                      <a:pt x="75" y="74"/>
                    </a:lnTo>
                    <a:lnTo>
                      <a:pt x="85" y="74"/>
                    </a:lnTo>
                    <a:lnTo>
                      <a:pt x="90" y="74"/>
                    </a:lnTo>
                    <a:lnTo>
                      <a:pt x="97" y="71"/>
                    </a:lnTo>
                    <a:lnTo>
                      <a:pt x="102" y="68"/>
                    </a:lnTo>
                    <a:lnTo>
                      <a:pt x="105" y="63"/>
                    </a:lnTo>
                    <a:lnTo>
                      <a:pt x="112" y="59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3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0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0" y="51"/>
                    </a:lnTo>
                    <a:lnTo>
                      <a:pt x="145" y="48"/>
                    </a:lnTo>
                    <a:lnTo>
                      <a:pt x="142" y="48"/>
                    </a:lnTo>
                    <a:lnTo>
                      <a:pt x="135" y="48"/>
                    </a:lnTo>
                    <a:lnTo>
                      <a:pt x="133" y="48"/>
                    </a:lnTo>
                    <a:lnTo>
                      <a:pt x="127" y="48"/>
                    </a:lnTo>
                    <a:lnTo>
                      <a:pt x="124" y="51"/>
                    </a:lnTo>
                    <a:lnTo>
                      <a:pt x="115" y="54"/>
                    </a:lnTo>
                    <a:lnTo>
                      <a:pt x="105" y="59"/>
                    </a:lnTo>
                    <a:lnTo>
                      <a:pt x="102" y="59"/>
                    </a:lnTo>
                    <a:lnTo>
                      <a:pt x="97" y="59"/>
                    </a:lnTo>
                    <a:lnTo>
                      <a:pt x="87" y="59"/>
                    </a:lnTo>
                    <a:lnTo>
                      <a:pt x="82" y="63"/>
                    </a:lnTo>
                    <a:lnTo>
                      <a:pt x="79" y="59"/>
                    </a:lnTo>
                    <a:lnTo>
                      <a:pt x="72" y="59"/>
                    </a:lnTo>
                    <a:lnTo>
                      <a:pt x="70" y="56"/>
                    </a:lnTo>
                    <a:lnTo>
                      <a:pt x="64" y="56"/>
                    </a:lnTo>
                    <a:lnTo>
                      <a:pt x="60" y="54"/>
                    </a:lnTo>
                    <a:lnTo>
                      <a:pt x="57" y="48"/>
                    </a:lnTo>
                    <a:lnTo>
                      <a:pt x="52" y="42"/>
                    </a:lnTo>
                    <a:lnTo>
                      <a:pt x="45" y="33"/>
                    </a:lnTo>
                    <a:lnTo>
                      <a:pt x="42" y="24"/>
                    </a:lnTo>
                    <a:lnTo>
                      <a:pt x="37" y="12"/>
                    </a:lnTo>
                    <a:lnTo>
                      <a:pt x="34" y="9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5" y="4"/>
                    </a:lnTo>
                    <a:lnTo>
                      <a:pt x="9" y="6"/>
                    </a:lnTo>
                    <a:lnTo>
                      <a:pt x="7" y="9"/>
                    </a:lnTo>
                    <a:lnTo>
                      <a:pt x="0" y="3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ltGray">
              <a:xfrm>
                <a:off x="148" y="3372"/>
                <a:ext cx="160" cy="73"/>
              </a:xfrm>
              <a:custGeom>
                <a:avLst/>
                <a:gdLst/>
                <a:ahLst/>
                <a:cxnLst>
                  <a:cxn ang="0">
                    <a:pos x="7" y="27"/>
                  </a:cxn>
                  <a:cxn ang="0">
                    <a:pos x="15" y="24"/>
                  </a:cxn>
                  <a:cxn ang="0">
                    <a:pos x="28" y="24"/>
                  </a:cxn>
                  <a:cxn ang="0">
                    <a:pos x="37" y="30"/>
                  </a:cxn>
                  <a:cxn ang="0">
                    <a:pos x="43" y="36"/>
                  </a:cxn>
                  <a:cxn ang="0">
                    <a:pos x="50" y="49"/>
                  </a:cxn>
                  <a:cxn ang="0">
                    <a:pos x="58" y="60"/>
                  </a:cxn>
                  <a:cxn ang="0">
                    <a:pos x="70" y="69"/>
                  </a:cxn>
                  <a:cxn ang="0">
                    <a:pos x="86" y="72"/>
                  </a:cxn>
                  <a:cxn ang="0">
                    <a:pos x="98" y="72"/>
                  </a:cxn>
                  <a:cxn ang="0">
                    <a:pos x="107" y="64"/>
                  </a:cxn>
                  <a:cxn ang="0">
                    <a:pos x="119" y="57"/>
                  </a:cxn>
                  <a:cxn ang="0">
                    <a:pos x="131" y="54"/>
                  </a:cxn>
                  <a:cxn ang="0">
                    <a:pos x="144" y="54"/>
                  </a:cxn>
                  <a:cxn ang="0">
                    <a:pos x="152" y="57"/>
                  </a:cxn>
                  <a:cxn ang="0">
                    <a:pos x="156" y="54"/>
                  </a:cxn>
                  <a:cxn ang="0">
                    <a:pos x="147" y="49"/>
                  </a:cxn>
                  <a:cxn ang="0">
                    <a:pos x="137" y="45"/>
                  </a:cxn>
                  <a:cxn ang="0">
                    <a:pos x="129" y="49"/>
                  </a:cxn>
                  <a:cxn ang="0">
                    <a:pos x="116" y="54"/>
                  </a:cxn>
                  <a:cxn ang="0">
                    <a:pos x="104" y="60"/>
                  </a:cxn>
                  <a:cxn ang="0">
                    <a:pos x="89" y="60"/>
                  </a:cxn>
                  <a:cxn ang="0">
                    <a:pos x="80" y="60"/>
                  </a:cxn>
                  <a:cxn ang="0">
                    <a:pos x="70" y="57"/>
                  </a:cxn>
                  <a:cxn ang="0">
                    <a:pos x="61" y="51"/>
                  </a:cxn>
                  <a:cxn ang="0">
                    <a:pos x="52" y="39"/>
                  </a:cxn>
                  <a:cxn ang="0">
                    <a:pos x="43" y="24"/>
                  </a:cxn>
                  <a:cxn ang="0">
                    <a:pos x="34" y="7"/>
                  </a:cxn>
                  <a:cxn ang="0">
                    <a:pos x="28" y="0"/>
                  </a:cxn>
                  <a:cxn ang="0">
                    <a:pos x="22" y="0"/>
                  </a:cxn>
                  <a:cxn ang="0">
                    <a:pos x="10" y="4"/>
                  </a:cxn>
                  <a:cxn ang="0">
                    <a:pos x="0" y="30"/>
                  </a:cxn>
                </a:cxnLst>
                <a:rect l="0" t="0" r="r" b="b"/>
                <a:pathLst>
                  <a:path w="160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8" y="24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40" y="30"/>
                    </a:lnTo>
                    <a:lnTo>
                      <a:pt x="43" y="36"/>
                    </a:lnTo>
                    <a:lnTo>
                      <a:pt x="46" y="42"/>
                    </a:lnTo>
                    <a:lnTo>
                      <a:pt x="50" y="49"/>
                    </a:lnTo>
                    <a:lnTo>
                      <a:pt x="55" y="54"/>
                    </a:lnTo>
                    <a:lnTo>
                      <a:pt x="58" y="60"/>
                    </a:lnTo>
                    <a:lnTo>
                      <a:pt x="65" y="66"/>
                    </a:lnTo>
                    <a:lnTo>
                      <a:pt x="70" y="69"/>
                    </a:lnTo>
                    <a:lnTo>
                      <a:pt x="80" y="72"/>
                    </a:lnTo>
                    <a:lnTo>
                      <a:pt x="86" y="72"/>
                    </a:lnTo>
                    <a:lnTo>
                      <a:pt x="91" y="72"/>
                    </a:lnTo>
                    <a:lnTo>
                      <a:pt x="98" y="72"/>
                    </a:lnTo>
                    <a:lnTo>
                      <a:pt x="104" y="66"/>
                    </a:lnTo>
                    <a:lnTo>
                      <a:pt x="107" y="64"/>
                    </a:lnTo>
                    <a:lnTo>
                      <a:pt x="113" y="60"/>
                    </a:lnTo>
                    <a:lnTo>
                      <a:pt x="119" y="57"/>
                    </a:lnTo>
                    <a:lnTo>
                      <a:pt x="126" y="54"/>
                    </a:lnTo>
                    <a:lnTo>
                      <a:pt x="131" y="54"/>
                    </a:lnTo>
                    <a:lnTo>
                      <a:pt x="137" y="54"/>
                    </a:lnTo>
                    <a:lnTo>
                      <a:pt x="144" y="54"/>
                    </a:lnTo>
                    <a:lnTo>
                      <a:pt x="149" y="54"/>
                    </a:lnTo>
                    <a:lnTo>
                      <a:pt x="152" y="57"/>
                    </a:lnTo>
                    <a:lnTo>
                      <a:pt x="159" y="60"/>
                    </a:lnTo>
                    <a:lnTo>
                      <a:pt x="156" y="54"/>
                    </a:lnTo>
                    <a:lnTo>
                      <a:pt x="152" y="51"/>
                    </a:lnTo>
                    <a:lnTo>
                      <a:pt x="147" y="49"/>
                    </a:lnTo>
                    <a:lnTo>
                      <a:pt x="144" y="45"/>
                    </a:lnTo>
                    <a:lnTo>
                      <a:pt x="137" y="45"/>
                    </a:lnTo>
                    <a:lnTo>
                      <a:pt x="134" y="45"/>
                    </a:lnTo>
                    <a:lnTo>
                      <a:pt x="129" y="49"/>
                    </a:lnTo>
                    <a:lnTo>
                      <a:pt x="126" y="49"/>
                    </a:lnTo>
                    <a:lnTo>
                      <a:pt x="116" y="54"/>
                    </a:lnTo>
                    <a:lnTo>
                      <a:pt x="107" y="57"/>
                    </a:lnTo>
                    <a:lnTo>
                      <a:pt x="104" y="60"/>
                    </a:lnTo>
                    <a:lnTo>
                      <a:pt x="98" y="60"/>
                    </a:lnTo>
                    <a:lnTo>
                      <a:pt x="89" y="60"/>
                    </a:lnTo>
                    <a:lnTo>
                      <a:pt x="83" y="60"/>
                    </a:lnTo>
                    <a:lnTo>
                      <a:pt x="80" y="60"/>
                    </a:lnTo>
                    <a:lnTo>
                      <a:pt x="73" y="60"/>
                    </a:lnTo>
                    <a:lnTo>
                      <a:pt x="70" y="57"/>
                    </a:lnTo>
                    <a:lnTo>
                      <a:pt x="65" y="54"/>
                    </a:lnTo>
                    <a:lnTo>
                      <a:pt x="61" y="51"/>
                    </a:lnTo>
                    <a:lnTo>
                      <a:pt x="58" y="49"/>
                    </a:lnTo>
                    <a:lnTo>
                      <a:pt x="52" y="39"/>
                    </a:lnTo>
                    <a:lnTo>
                      <a:pt x="46" y="34"/>
                    </a:lnTo>
                    <a:lnTo>
                      <a:pt x="43" y="24"/>
                    </a:lnTo>
                    <a:lnTo>
                      <a:pt x="37" y="12"/>
                    </a:lnTo>
                    <a:lnTo>
                      <a:pt x="34" y="7"/>
                    </a:lnTo>
                    <a:lnTo>
                      <a:pt x="30" y="4"/>
                    </a:lnTo>
                    <a:lnTo>
                      <a:pt x="28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4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ltGray">
              <a:xfrm>
                <a:off x="4006" y="3905"/>
                <a:ext cx="158" cy="75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15" y="27"/>
                  </a:cxn>
                  <a:cxn ang="0">
                    <a:pos x="27" y="27"/>
                  </a:cxn>
                  <a:cxn ang="0">
                    <a:pos x="36" y="30"/>
                  </a:cxn>
                  <a:cxn ang="0">
                    <a:pos x="43" y="35"/>
                  </a:cxn>
                  <a:cxn ang="0">
                    <a:pos x="48" y="47"/>
                  </a:cxn>
                  <a:cxn ang="0">
                    <a:pos x="58" y="62"/>
                  </a:cxn>
                  <a:cxn ang="0">
                    <a:pos x="69" y="71"/>
                  </a:cxn>
                  <a:cxn ang="0">
                    <a:pos x="84" y="74"/>
                  </a:cxn>
                  <a:cxn ang="0">
                    <a:pos x="96" y="71"/>
                  </a:cxn>
                  <a:cxn ang="0">
                    <a:pos x="106" y="62"/>
                  </a:cxn>
                  <a:cxn ang="0">
                    <a:pos x="118" y="56"/>
                  </a:cxn>
                  <a:cxn ang="0">
                    <a:pos x="130" y="54"/>
                  </a:cxn>
                  <a:cxn ang="0">
                    <a:pos x="142" y="54"/>
                  </a:cxn>
                  <a:cxn ang="0">
                    <a:pos x="151" y="56"/>
                  </a:cxn>
                  <a:cxn ang="0">
                    <a:pos x="154" y="54"/>
                  </a:cxn>
                  <a:cxn ang="0">
                    <a:pos x="145" y="47"/>
                  </a:cxn>
                  <a:cxn ang="0">
                    <a:pos x="136" y="47"/>
                  </a:cxn>
                  <a:cxn ang="0">
                    <a:pos x="127" y="47"/>
                  </a:cxn>
                  <a:cxn ang="0">
                    <a:pos x="114" y="54"/>
                  </a:cxn>
                  <a:cxn ang="0">
                    <a:pos x="103" y="59"/>
                  </a:cxn>
                  <a:cxn ang="0">
                    <a:pos x="91" y="62"/>
                  </a:cxn>
                  <a:cxn ang="0">
                    <a:pos x="79" y="62"/>
                  </a:cxn>
                  <a:cxn ang="0">
                    <a:pos x="69" y="56"/>
                  </a:cxn>
                  <a:cxn ang="0">
                    <a:pos x="61" y="54"/>
                  </a:cxn>
                  <a:cxn ang="0">
                    <a:pos x="51" y="42"/>
                  </a:cxn>
                  <a:cxn ang="0">
                    <a:pos x="43" y="24"/>
                  </a:cxn>
                  <a:cxn ang="0">
                    <a:pos x="36" y="9"/>
                  </a:cxn>
                  <a:cxn ang="0">
                    <a:pos x="27" y="3"/>
                  </a:cxn>
                  <a:cxn ang="0">
                    <a:pos x="18" y="0"/>
                  </a:cxn>
                  <a:cxn ang="0">
                    <a:pos x="9" y="3"/>
                  </a:cxn>
                  <a:cxn ang="0">
                    <a:pos x="0" y="32"/>
                  </a:cxn>
                </a:cxnLst>
                <a:rect l="0" t="0" r="r" b="b"/>
                <a:pathLst>
                  <a:path w="158" h="75">
                    <a:moveTo>
                      <a:pt x="0" y="32"/>
                    </a:moveTo>
                    <a:lnTo>
                      <a:pt x="6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1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6" y="30"/>
                    </a:lnTo>
                    <a:lnTo>
                      <a:pt x="39" y="32"/>
                    </a:lnTo>
                    <a:lnTo>
                      <a:pt x="43" y="35"/>
                    </a:lnTo>
                    <a:lnTo>
                      <a:pt x="48" y="44"/>
                    </a:lnTo>
                    <a:lnTo>
                      <a:pt x="48" y="47"/>
                    </a:lnTo>
                    <a:lnTo>
                      <a:pt x="54" y="54"/>
                    </a:lnTo>
                    <a:lnTo>
                      <a:pt x="58" y="62"/>
                    </a:lnTo>
                    <a:lnTo>
                      <a:pt x="63" y="65"/>
                    </a:lnTo>
                    <a:lnTo>
                      <a:pt x="69" y="71"/>
                    </a:lnTo>
                    <a:lnTo>
                      <a:pt x="76" y="74"/>
                    </a:lnTo>
                    <a:lnTo>
                      <a:pt x="84" y="74"/>
                    </a:lnTo>
                    <a:lnTo>
                      <a:pt x="91" y="74"/>
                    </a:lnTo>
                    <a:lnTo>
                      <a:pt x="96" y="71"/>
                    </a:lnTo>
                    <a:lnTo>
                      <a:pt x="103" y="68"/>
                    </a:lnTo>
                    <a:lnTo>
                      <a:pt x="106" y="62"/>
                    </a:lnTo>
                    <a:lnTo>
                      <a:pt x="112" y="62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6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1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1" y="50"/>
                    </a:lnTo>
                    <a:lnTo>
                      <a:pt x="145" y="47"/>
                    </a:lnTo>
                    <a:lnTo>
                      <a:pt x="142" y="47"/>
                    </a:lnTo>
                    <a:lnTo>
                      <a:pt x="136" y="47"/>
                    </a:lnTo>
                    <a:lnTo>
                      <a:pt x="133" y="47"/>
                    </a:lnTo>
                    <a:lnTo>
                      <a:pt x="127" y="47"/>
                    </a:lnTo>
                    <a:lnTo>
                      <a:pt x="124" y="47"/>
                    </a:lnTo>
                    <a:lnTo>
                      <a:pt x="114" y="54"/>
                    </a:lnTo>
                    <a:lnTo>
                      <a:pt x="106" y="59"/>
                    </a:lnTo>
                    <a:lnTo>
                      <a:pt x="103" y="59"/>
                    </a:lnTo>
                    <a:lnTo>
                      <a:pt x="96" y="59"/>
                    </a:lnTo>
                    <a:lnTo>
                      <a:pt x="91" y="62"/>
                    </a:lnTo>
                    <a:lnTo>
                      <a:pt x="81" y="62"/>
                    </a:lnTo>
                    <a:lnTo>
                      <a:pt x="79" y="62"/>
                    </a:lnTo>
                    <a:lnTo>
                      <a:pt x="73" y="59"/>
                    </a:lnTo>
                    <a:lnTo>
                      <a:pt x="69" y="56"/>
                    </a:lnTo>
                    <a:lnTo>
                      <a:pt x="63" y="56"/>
                    </a:lnTo>
                    <a:lnTo>
                      <a:pt x="61" y="54"/>
                    </a:lnTo>
                    <a:lnTo>
                      <a:pt x="58" y="47"/>
                    </a:lnTo>
                    <a:lnTo>
                      <a:pt x="51" y="42"/>
                    </a:lnTo>
                    <a:lnTo>
                      <a:pt x="45" y="32"/>
                    </a:lnTo>
                    <a:lnTo>
                      <a:pt x="43" y="24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0" y="3"/>
                    </a:lnTo>
                    <a:lnTo>
                      <a:pt x="27" y="3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5" y="3"/>
                    </a:lnTo>
                    <a:lnTo>
                      <a:pt x="9" y="3"/>
                    </a:lnTo>
                    <a:lnTo>
                      <a:pt x="6" y="9"/>
                    </a:lnTo>
                    <a:lnTo>
                      <a:pt x="0" y="3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ltGray">
              <a:xfrm>
                <a:off x="954" y="220"/>
                <a:ext cx="158" cy="73"/>
              </a:xfrm>
              <a:custGeom>
                <a:avLst/>
                <a:gdLst/>
                <a:ahLst/>
                <a:cxnLst>
                  <a:cxn ang="0">
                    <a:pos x="7" y="27"/>
                  </a:cxn>
                  <a:cxn ang="0">
                    <a:pos x="15" y="24"/>
                  </a:cxn>
                  <a:cxn ang="0">
                    <a:pos x="27" y="27"/>
                  </a:cxn>
                  <a:cxn ang="0">
                    <a:pos x="37" y="30"/>
                  </a:cxn>
                  <a:cxn ang="0">
                    <a:pos x="42" y="36"/>
                  </a:cxn>
                  <a:cxn ang="0">
                    <a:pos x="48" y="48"/>
                  </a:cxn>
                  <a:cxn ang="0">
                    <a:pos x="60" y="63"/>
                  </a:cxn>
                  <a:cxn ang="0">
                    <a:pos x="72" y="69"/>
                  </a:cxn>
                  <a:cxn ang="0">
                    <a:pos x="85" y="72"/>
                  </a:cxn>
                  <a:cxn ang="0">
                    <a:pos x="97" y="72"/>
                  </a:cxn>
                  <a:cxn ang="0">
                    <a:pos x="105" y="63"/>
                  </a:cxn>
                  <a:cxn ang="0">
                    <a:pos x="118" y="57"/>
                  </a:cxn>
                  <a:cxn ang="0">
                    <a:pos x="130" y="54"/>
                  </a:cxn>
                  <a:cxn ang="0">
                    <a:pos x="142" y="54"/>
                  </a:cxn>
                  <a:cxn ang="0">
                    <a:pos x="150" y="57"/>
                  </a:cxn>
                  <a:cxn ang="0">
                    <a:pos x="153" y="54"/>
                  </a:cxn>
                  <a:cxn ang="0">
                    <a:pos x="148" y="48"/>
                  </a:cxn>
                  <a:cxn ang="0">
                    <a:pos x="138" y="45"/>
                  </a:cxn>
                  <a:cxn ang="0">
                    <a:pos x="127" y="48"/>
                  </a:cxn>
                  <a:cxn ang="0">
                    <a:pos x="115" y="54"/>
                  </a:cxn>
                  <a:cxn ang="0">
                    <a:pos x="102" y="60"/>
                  </a:cxn>
                  <a:cxn ang="0">
                    <a:pos x="90" y="60"/>
                  </a:cxn>
                  <a:cxn ang="0">
                    <a:pos x="78" y="60"/>
                  </a:cxn>
                  <a:cxn ang="0">
                    <a:pos x="70" y="57"/>
                  </a:cxn>
                  <a:cxn ang="0">
                    <a:pos x="60" y="51"/>
                  </a:cxn>
                  <a:cxn ang="0">
                    <a:pos x="52" y="39"/>
                  </a:cxn>
                  <a:cxn ang="0">
                    <a:pos x="42" y="24"/>
                  </a:cxn>
                  <a:cxn ang="0">
                    <a:pos x="37" y="7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12" y="3"/>
                  </a:cxn>
                  <a:cxn ang="0">
                    <a:pos x="0" y="30"/>
                  </a:cxn>
                </a:cxnLst>
                <a:rect l="0" t="0" r="r" b="b"/>
                <a:pathLst>
                  <a:path w="158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7" y="27"/>
                    </a:lnTo>
                    <a:lnTo>
                      <a:pt x="33" y="27"/>
                    </a:lnTo>
                    <a:lnTo>
                      <a:pt x="37" y="30"/>
                    </a:lnTo>
                    <a:lnTo>
                      <a:pt x="39" y="30"/>
                    </a:lnTo>
                    <a:lnTo>
                      <a:pt x="42" y="36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55" y="54"/>
                    </a:lnTo>
                    <a:lnTo>
                      <a:pt x="60" y="63"/>
                    </a:lnTo>
                    <a:lnTo>
                      <a:pt x="67" y="66"/>
                    </a:lnTo>
                    <a:lnTo>
                      <a:pt x="72" y="69"/>
                    </a:lnTo>
                    <a:lnTo>
                      <a:pt x="78" y="72"/>
                    </a:lnTo>
                    <a:lnTo>
                      <a:pt x="85" y="72"/>
                    </a:lnTo>
                    <a:lnTo>
                      <a:pt x="90" y="72"/>
                    </a:lnTo>
                    <a:lnTo>
                      <a:pt x="97" y="72"/>
                    </a:lnTo>
                    <a:lnTo>
                      <a:pt x="102" y="66"/>
                    </a:lnTo>
                    <a:lnTo>
                      <a:pt x="105" y="63"/>
                    </a:lnTo>
                    <a:lnTo>
                      <a:pt x="112" y="60"/>
                    </a:lnTo>
                    <a:lnTo>
                      <a:pt x="118" y="57"/>
                    </a:lnTo>
                    <a:lnTo>
                      <a:pt x="123" y="54"/>
                    </a:lnTo>
                    <a:lnTo>
                      <a:pt x="130" y="54"/>
                    </a:lnTo>
                    <a:lnTo>
                      <a:pt x="135" y="54"/>
                    </a:lnTo>
                    <a:lnTo>
                      <a:pt x="142" y="54"/>
                    </a:lnTo>
                    <a:lnTo>
                      <a:pt x="148" y="54"/>
                    </a:lnTo>
                    <a:lnTo>
                      <a:pt x="150" y="57"/>
                    </a:lnTo>
                    <a:lnTo>
                      <a:pt x="157" y="60"/>
                    </a:lnTo>
                    <a:lnTo>
                      <a:pt x="153" y="54"/>
                    </a:lnTo>
                    <a:lnTo>
                      <a:pt x="150" y="51"/>
                    </a:lnTo>
                    <a:lnTo>
                      <a:pt x="148" y="48"/>
                    </a:lnTo>
                    <a:lnTo>
                      <a:pt x="142" y="48"/>
                    </a:lnTo>
                    <a:lnTo>
                      <a:pt x="138" y="45"/>
                    </a:lnTo>
                    <a:lnTo>
                      <a:pt x="133" y="45"/>
                    </a:lnTo>
                    <a:lnTo>
                      <a:pt x="127" y="48"/>
                    </a:lnTo>
                    <a:lnTo>
                      <a:pt x="123" y="48"/>
                    </a:lnTo>
                    <a:lnTo>
                      <a:pt x="115" y="54"/>
                    </a:lnTo>
                    <a:lnTo>
                      <a:pt x="105" y="57"/>
                    </a:lnTo>
                    <a:lnTo>
                      <a:pt x="102" y="60"/>
                    </a:lnTo>
                    <a:lnTo>
                      <a:pt x="100" y="60"/>
                    </a:lnTo>
                    <a:lnTo>
                      <a:pt x="90" y="60"/>
                    </a:lnTo>
                    <a:lnTo>
                      <a:pt x="85" y="60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57"/>
                    </a:lnTo>
                    <a:lnTo>
                      <a:pt x="63" y="54"/>
                    </a:lnTo>
                    <a:lnTo>
                      <a:pt x="60" y="51"/>
                    </a:lnTo>
                    <a:lnTo>
                      <a:pt x="57" y="48"/>
                    </a:lnTo>
                    <a:lnTo>
                      <a:pt x="52" y="39"/>
                    </a:lnTo>
                    <a:lnTo>
                      <a:pt x="48" y="33"/>
                    </a:lnTo>
                    <a:lnTo>
                      <a:pt x="42" y="24"/>
                    </a:lnTo>
                    <a:lnTo>
                      <a:pt x="39" y="12"/>
                    </a:lnTo>
                    <a:lnTo>
                      <a:pt x="37" y="7"/>
                    </a:lnTo>
                    <a:lnTo>
                      <a:pt x="30" y="3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ltGray">
              <a:xfrm>
                <a:off x="4097" y="136"/>
                <a:ext cx="156" cy="74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4" y="46"/>
                  </a:cxn>
                  <a:cxn ang="0">
                    <a:pos x="9" y="48"/>
                  </a:cxn>
                  <a:cxn ang="0">
                    <a:pos x="15" y="48"/>
                  </a:cxn>
                  <a:cxn ang="0">
                    <a:pos x="22" y="48"/>
                  </a:cxn>
                  <a:cxn ang="0">
                    <a:pos x="27" y="48"/>
                  </a:cxn>
                  <a:cxn ang="0">
                    <a:pos x="30" y="46"/>
                  </a:cxn>
                  <a:cxn ang="0">
                    <a:pos x="37" y="43"/>
                  </a:cxn>
                  <a:cxn ang="0">
                    <a:pos x="43" y="37"/>
                  </a:cxn>
                  <a:cxn ang="0">
                    <a:pos x="45" y="30"/>
                  </a:cxn>
                  <a:cxn ang="0">
                    <a:pos x="49" y="25"/>
                  </a:cxn>
                  <a:cxn ang="0">
                    <a:pos x="52" y="18"/>
                  </a:cxn>
                  <a:cxn ang="0">
                    <a:pos x="58" y="12"/>
                  </a:cxn>
                  <a:cxn ang="0">
                    <a:pos x="64" y="7"/>
                  </a:cxn>
                  <a:cxn ang="0">
                    <a:pos x="70" y="3"/>
                  </a:cxn>
                  <a:cxn ang="0">
                    <a:pos x="76" y="0"/>
                  </a:cxn>
                  <a:cxn ang="0">
                    <a:pos x="85" y="0"/>
                  </a:cxn>
                  <a:cxn ang="0">
                    <a:pos x="91" y="0"/>
                  </a:cxn>
                  <a:cxn ang="0">
                    <a:pos x="95" y="0"/>
                  </a:cxn>
                  <a:cxn ang="0">
                    <a:pos x="100" y="7"/>
                  </a:cxn>
                  <a:cxn ang="0">
                    <a:pos x="106" y="9"/>
                  </a:cxn>
                  <a:cxn ang="0">
                    <a:pos x="110" y="12"/>
                  </a:cxn>
                  <a:cxn ang="0">
                    <a:pos x="118" y="15"/>
                  </a:cxn>
                  <a:cxn ang="0">
                    <a:pos x="125" y="18"/>
                  </a:cxn>
                  <a:cxn ang="0">
                    <a:pos x="130" y="18"/>
                  </a:cxn>
                  <a:cxn ang="0">
                    <a:pos x="136" y="18"/>
                  </a:cxn>
                  <a:cxn ang="0">
                    <a:pos x="140" y="18"/>
                  </a:cxn>
                  <a:cxn ang="0">
                    <a:pos x="146" y="18"/>
                  </a:cxn>
                  <a:cxn ang="0">
                    <a:pos x="151" y="15"/>
                  </a:cxn>
                  <a:cxn ang="0">
                    <a:pos x="155" y="12"/>
                  </a:cxn>
                  <a:cxn ang="0">
                    <a:pos x="155" y="18"/>
                  </a:cxn>
                  <a:cxn ang="0">
                    <a:pos x="151" y="22"/>
                  </a:cxn>
                  <a:cxn ang="0">
                    <a:pos x="146" y="25"/>
                  </a:cxn>
                  <a:cxn ang="0">
                    <a:pos x="143" y="27"/>
                  </a:cxn>
                  <a:cxn ang="0">
                    <a:pos x="136" y="27"/>
                  </a:cxn>
                  <a:cxn ang="0">
                    <a:pos x="133" y="27"/>
                  </a:cxn>
                  <a:cxn ang="0">
                    <a:pos x="128" y="27"/>
                  </a:cxn>
                  <a:cxn ang="0">
                    <a:pos x="121" y="25"/>
                  </a:cxn>
                  <a:cxn ang="0">
                    <a:pos x="115" y="18"/>
                  </a:cxn>
                  <a:cxn ang="0">
                    <a:pos x="106" y="15"/>
                  </a:cxn>
                  <a:cxn ang="0">
                    <a:pos x="103" y="12"/>
                  </a:cxn>
                  <a:cxn ang="0">
                    <a:pos x="97" y="12"/>
                  </a:cxn>
                  <a:cxn ang="0">
                    <a:pos x="88" y="12"/>
                  </a:cxn>
                  <a:cxn ang="0">
                    <a:pos x="82" y="12"/>
                  </a:cxn>
                  <a:cxn ang="0">
                    <a:pos x="79" y="12"/>
                  </a:cxn>
                  <a:cxn ang="0">
                    <a:pos x="73" y="12"/>
                  </a:cxn>
                  <a:cxn ang="0">
                    <a:pos x="67" y="15"/>
                  </a:cxn>
                  <a:cxn ang="0">
                    <a:pos x="64" y="18"/>
                  </a:cxn>
                  <a:cxn ang="0">
                    <a:pos x="58" y="22"/>
                  </a:cxn>
                  <a:cxn ang="0">
                    <a:pos x="55" y="25"/>
                  </a:cxn>
                  <a:cxn ang="0">
                    <a:pos x="52" y="33"/>
                  </a:cxn>
                  <a:cxn ang="0">
                    <a:pos x="45" y="43"/>
                  </a:cxn>
                  <a:cxn ang="0">
                    <a:pos x="43" y="48"/>
                  </a:cxn>
                  <a:cxn ang="0">
                    <a:pos x="37" y="61"/>
                  </a:cxn>
                  <a:cxn ang="0">
                    <a:pos x="34" y="67"/>
                  </a:cxn>
                  <a:cxn ang="0">
                    <a:pos x="30" y="70"/>
                  </a:cxn>
                  <a:cxn ang="0">
                    <a:pos x="27" y="73"/>
                  </a:cxn>
                  <a:cxn ang="0">
                    <a:pos x="22" y="73"/>
                  </a:cxn>
                  <a:cxn ang="0">
                    <a:pos x="19" y="73"/>
                  </a:cxn>
                  <a:cxn ang="0">
                    <a:pos x="15" y="73"/>
                  </a:cxn>
                  <a:cxn ang="0">
                    <a:pos x="9" y="70"/>
                  </a:cxn>
                  <a:cxn ang="0">
                    <a:pos x="7" y="67"/>
                  </a:cxn>
                  <a:cxn ang="0">
                    <a:pos x="0" y="43"/>
                  </a:cxn>
                </a:cxnLst>
                <a:rect l="0" t="0" r="r" b="b"/>
                <a:pathLst>
                  <a:path w="156" h="74">
                    <a:moveTo>
                      <a:pt x="0" y="43"/>
                    </a:moveTo>
                    <a:lnTo>
                      <a:pt x="4" y="46"/>
                    </a:lnTo>
                    <a:lnTo>
                      <a:pt x="9" y="48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7" y="48"/>
                    </a:lnTo>
                    <a:lnTo>
                      <a:pt x="30" y="46"/>
                    </a:lnTo>
                    <a:lnTo>
                      <a:pt x="37" y="43"/>
                    </a:lnTo>
                    <a:lnTo>
                      <a:pt x="43" y="37"/>
                    </a:lnTo>
                    <a:lnTo>
                      <a:pt x="45" y="30"/>
                    </a:lnTo>
                    <a:lnTo>
                      <a:pt x="49" y="25"/>
                    </a:lnTo>
                    <a:lnTo>
                      <a:pt x="52" y="18"/>
                    </a:lnTo>
                    <a:lnTo>
                      <a:pt x="58" y="12"/>
                    </a:lnTo>
                    <a:lnTo>
                      <a:pt x="64" y="7"/>
                    </a:lnTo>
                    <a:lnTo>
                      <a:pt x="70" y="3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1" y="0"/>
                    </a:lnTo>
                    <a:lnTo>
                      <a:pt x="95" y="0"/>
                    </a:lnTo>
                    <a:lnTo>
                      <a:pt x="100" y="7"/>
                    </a:lnTo>
                    <a:lnTo>
                      <a:pt x="106" y="9"/>
                    </a:lnTo>
                    <a:lnTo>
                      <a:pt x="110" y="12"/>
                    </a:lnTo>
                    <a:lnTo>
                      <a:pt x="118" y="15"/>
                    </a:lnTo>
                    <a:lnTo>
                      <a:pt x="125" y="18"/>
                    </a:lnTo>
                    <a:lnTo>
                      <a:pt x="130" y="18"/>
                    </a:lnTo>
                    <a:lnTo>
                      <a:pt x="136" y="18"/>
                    </a:lnTo>
                    <a:lnTo>
                      <a:pt x="140" y="18"/>
                    </a:lnTo>
                    <a:lnTo>
                      <a:pt x="146" y="18"/>
                    </a:lnTo>
                    <a:lnTo>
                      <a:pt x="151" y="15"/>
                    </a:lnTo>
                    <a:lnTo>
                      <a:pt x="155" y="12"/>
                    </a:lnTo>
                    <a:lnTo>
                      <a:pt x="155" y="18"/>
                    </a:lnTo>
                    <a:lnTo>
                      <a:pt x="151" y="22"/>
                    </a:lnTo>
                    <a:lnTo>
                      <a:pt x="146" y="25"/>
                    </a:lnTo>
                    <a:lnTo>
                      <a:pt x="143" y="27"/>
                    </a:lnTo>
                    <a:lnTo>
                      <a:pt x="136" y="27"/>
                    </a:lnTo>
                    <a:lnTo>
                      <a:pt x="133" y="27"/>
                    </a:lnTo>
                    <a:lnTo>
                      <a:pt x="128" y="27"/>
                    </a:lnTo>
                    <a:lnTo>
                      <a:pt x="121" y="25"/>
                    </a:lnTo>
                    <a:lnTo>
                      <a:pt x="115" y="18"/>
                    </a:lnTo>
                    <a:lnTo>
                      <a:pt x="106" y="15"/>
                    </a:lnTo>
                    <a:lnTo>
                      <a:pt x="103" y="12"/>
                    </a:lnTo>
                    <a:lnTo>
                      <a:pt x="97" y="12"/>
                    </a:lnTo>
                    <a:lnTo>
                      <a:pt x="88" y="12"/>
                    </a:lnTo>
                    <a:lnTo>
                      <a:pt x="82" y="12"/>
                    </a:lnTo>
                    <a:lnTo>
                      <a:pt x="79" y="12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4" y="18"/>
                    </a:lnTo>
                    <a:lnTo>
                      <a:pt x="58" y="22"/>
                    </a:lnTo>
                    <a:lnTo>
                      <a:pt x="55" y="25"/>
                    </a:lnTo>
                    <a:lnTo>
                      <a:pt x="52" y="33"/>
                    </a:lnTo>
                    <a:lnTo>
                      <a:pt x="45" y="43"/>
                    </a:lnTo>
                    <a:lnTo>
                      <a:pt x="43" y="48"/>
                    </a:lnTo>
                    <a:lnTo>
                      <a:pt x="37" y="61"/>
                    </a:lnTo>
                    <a:lnTo>
                      <a:pt x="34" y="67"/>
                    </a:lnTo>
                    <a:lnTo>
                      <a:pt x="30" y="70"/>
                    </a:lnTo>
                    <a:lnTo>
                      <a:pt x="27" y="73"/>
                    </a:lnTo>
                    <a:lnTo>
                      <a:pt x="22" y="73"/>
                    </a:lnTo>
                    <a:lnTo>
                      <a:pt x="19" y="73"/>
                    </a:lnTo>
                    <a:lnTo>
                      <a:pt x="15" y="73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0" y="4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ltGray">
              <a:xfrm>
                <a:off x="157" y="510"/>
                <a:ext cx="153" cy="75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15" y="49"/>
                  </a:cxn>
                  <a:cxn ang="0">
                    <a:pos x="23" y="49"/>
                  </a:cxn>
                  <a:cxn ang="0">
                    <a:pos x="33" y="46"/>
                  </a:cxn>
                  <a:cxn ang="0">
                    <a:pos x="42" y="37"/>
                  </a:cxn>
                  <a:cxn ang="0">
                    <a:pos x="48" y="28"/>
                  </a:cxn>
                  <a:cxn ang="0">
                    <a:pos x="57" y="12"/>
                  </a:cxn>
                  <a:cxn ang="0">
                    <a:pos x="68" y="3"/>
                  </a:cxn>
                  <a:cxn ang="0">
                    <a:pos x="83" y="0"/>
                  </a:cxn>
                  <a:cxn ang="0">
                    <a:pos x="92" y="3"/>
                  </a:cxn>
                  <a:cxn ang="0">
                    <a:pos x="104" y="10"/>
                  </a:cxn>
                  <a:cxn ang="0">
                    <a:pos x="113" y="15"/>
                  </a:cxn>
                  <a:cxn ang="0">
                    <a:pos x="125" y="22"/>
                  </a:cxn>
                  <a:cxn ang="0">
                    <a:pos x="137" y="22"/>
                  </a:cxn>
                  <a:cxn ang="0">
                    <a:pos x="149" y="15"/>
                  </a:cxn>
                  <a:cxn ang="0">
                    <a:pos x="152" y="22"/>
                  </a:cxn>
                  <a:cxn ang="0">
                    <a:pos x="143" y="25"/>
                  </a:cxn>
                  <a:cxn ang="0">
                    <a:pos x="134" y="28"/>
                  </a:cxn>
                  <a:cxn ang="0">
                    <a:pos x="122" y="28"/>
                  </a:cxn>
                  <a:cxn ang="0">
                    <a:pos x="113" y="22"/>
                  </a:cxn>
                  <a:cxn ang="0">
                    <a:pos x="102" y="15"/>
                  </a:cxn>
                  <a:cxn ang="0">
                    <a:pos x="87" y="12"/>
                  </a:cxn>
                  <a:cxn ang="0">
                    <a:pos x="75" y="12"/>
                  </a:cxn>
                  <a:cxn ang="0">
                    <a:pos x="65" y="15"/>
                  </a:cxn>
                  <a:cxn ang="0">
                    <a:pos x="57" y="22"/>
                  </a:cxn>
                  <a:cxn ang="0">
                    <a:pos x="50" y="34"/>
                  </a:cxn>
                  <a:cxn ang="0">
                    <a:pos x="42" y="53"/>
                  </a:cxn>
                  <a:cxn ang="0">
                    <a:pos x="33" y="68"/>
                  </a:cxn>
                  <a:cxn ang="0">
                    <a:pos x="23" y="74"/>
                  </a:cxn>
                  <a:cxn ang="0">
                    <a:pos x="18" y="74"/>
                  </a:cxn>
                  <a:cxn ang="0">
                    <a:pos x="8" y="71"/>
                  </a:cxn>
                  <a:cxn ang="0">
                    <a:pos x="0" y="43"/>
                  </a:cxn>
                </a:cxnLst>
                <a:rect l="0" t="0" r="r" b="b"/>
                <a:pathLst>
                  <a:path w="153" h="75">
                    <a:moveTo>
                      <a:pt x="0" y="43"/>
                    </a:moveTo>
                    <a:lnTo>
                      <a:pt x="3" y="46"/>
                    </a:lnTo>
                    <a:lnTo>
                      <a:pt x="8" y="49"/>
                    </a:lnTo>
                    <a:lnTo>
                      <a:pt x="15" y="49"/>
                    </a:lnTo>
                    <a:lnTo>
                      <a:pt x="21" y="49"/>
                    </a:lnTo>
                    <a:lnTo>
                      <a:pt x="23" y="49"/>
                    </a:lnTo>
                    <a:lnTo>
                      <a:pt x="30" y="49"/>
                    </a:lnTo>
                    <a:lnTo>
                      <a:pt x="33" y="46"/>
                    </a:lnTo>
                    <a:lnTo>
                      <a:pt x="35" y="43"/>
                    </a:lnTo>
                    <a:lnTo>
                      <a:pt x="42" y="37"/>
                    </a:lnTo>
                    <a:lnTo>
                      <a:pt x="45" y="31"/>
                    </a:lnTo>
                    <a:lnTo>
                      <a:pt x="48" y="28"/>
                    </a:lnTo>
                    <a:lnTo>
                      <a:pt x="50" y="18"/>
                    </a:lnTo>
                    <a:lnTo>
                      <a:pt x="57" y="12"/>
                    </a:lnTo>
                    <a:lnTo>
                      <a:pt x="62" y="10"/>
                    </a:lnTo>
                    <a:lnTo>
                      <a:pt x="68" y="3"/>
                    </a:lnTo>
                    <a:lnTo>
                      <a:pt x="75" y="0"/>
                    </a:lnTo>
                    <a:lnTo>
                      <a:pt x="83" y="0"/>
                    </a:lnTo>
                    <a:lnTo>
                      <a:pt x="90" y="0"/>
                    </a:lnTo>
                    <a:lnTo>
                      <a:pt x="92" y="3"/>
                    </a:lnTo>
                    <a:lnTo>
                      <a:pt x="98" y="7"/>
                    </a:lnTo>
                    <a:lnTo>
                      <a:pt x="104" y="10"/>
                    </a:lnTo>
                    <a:lnTo>
                      <a:pt x="107" y="12"/>
                    </a:lnTo>
                    <a:lnTo>
                      <a:pt x="113" y="15"/>
                    </a:lnTo>
                    <a:lnTo>
                      <a:pt x="119" y="18"/>
                    </a:lnTo>
                    <a:lnTo>
                      <a:pt x="125" y="22"/>
                    </a:lnTo>
                    <a:lnTo>
                      <a:pt x="131" y="22"/>
                    </a:lnTo>
                    <a:lnTo>
                      <a:pt x="137" y="22"/>
                    </a:lnTo>
                    <a:lnTo>
                      <a:pt x="143" y="18"/>
                    </a:lnTo>
                    <a:lnTo>
                      <a:pt x="149" y="15"/>
                    </a:lnTo>
                    <a:lnTo>
                      <a:pt x="152" y="15"/>
                    </a:lnTo>
                    <a:lnTo>
                      <a:pt x="152" y="22"/>
                    </a:lnTo>
                    <a:lnTo>
                      <a:pt x="149" y="25"/>
                    </a:lnTo>
                    <a:lnTo>
                      <a:pt x="143" y="25"/>
                    </a:lnTo>
                    <a:lnTo>
                      <a:pt x="137" y="28"/>
                    </a:lnTo>
                    <a:lnTo>
                      <a:pt x="134" y="28"/>
                    </a:lnTo>
                    <a:lnTo>
                      <a:pt x="131" y="28"/>
                    </a:lnTo>
                    <a:lnTo>
                      <a:pt x="122" y="28"/>
                    </a:lnTo>
                    <a:lnTo>
                      <a:pt x="119" y="25"/>
                    </a:lnTo>
                    <a:lnTo>
                      <a:pt x="113" y="22"/>
                    </a:lnTo>
                    <a:lnTo>
                      <a:pt x="104" y="15"/>
                    </a:lnTo>
                    <a:lnTo>
                      <a:pt x="102" y="15"/>
                    </a:lnTo>
                    <a:lnTo>
                      <a:pt x="95" y="15"/>
                    </a:lnTo>
                    <a:lnTo>
                      <a:pt x="87" y="12"/>
                    </a:lnTo>
                    <a:lnTo>
                      <a:pt x="80" y="12"/>
                    </a:lnTo>
                    <a:lnTo>
                      <a:pt x="75" y="12"/>
                    </a:lnTo>
                    <a:lnTo>
                      <a:pt x="72" y="15"/>
                    </a:lnTo>
                    <a:lnTo>
                      <a:pt x="65" y="15"/>
                    </a:lnTo>
                    <a:lnTo>
                      <a:pt x="62" y="18"/>
                    </a:lnTo>
                    <a:lnTo>
                      <a:pt x="57" y="22"/>
                    </a:lnTo>
                    <a:lnTo>
                      <a:pt x="53" y="25"/>
                    </a:lnTo>
                    <a:lnTo>
                      <a:pt x="50" y="34"/>
                    </a:lnTo>
                    <a:lnTo>
                      <a:pt x="45" y="43"/>
                    </a:lnTo>
                    <a:lnTo>
                      <a:pt x="42" y="53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0" y="74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18" y="74"/>
                    </a:lnTo>
                    <a:lnTo>
                      <a:pt x="15" y="74"/>
                    </a:lnTo>
                    <a:lnTo>
                      <a:pt x="8" y="71"/>
                    </a:lnTo>
                    <a:lnTo>
                      <a:pt x="3" y="68"/>
                    </a:lnTo>
                    <a:lnTo>
                      <a:pt x="0" y="4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ltGray">
              <a:xfrm>
                <a:off x="5581" y="1847"/>
                <a:ext cx="154" cy="72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15" y="48"/>
                  </a:cxn>
                  <a:cxn ang="0">
                    <a:pos x="26" y="48"/>
                  </a:cxn>
                  <a:cxn ang="0">
                    <a:pos x="33" y="41"/>
                  </a:cxn>
                  <a:cxn ang="0">
                    <a:pos x="41" y="36"/>
                  </a:cxn>
                  <a:cxn ang="0">
                    <a:pos x="48" y="24"/>
                  </a:cxn>
                  <a:cxn ang="0">
                    <a:pos x="56" y="12"/>
                  </a:cxn>
                  <a:cxn ang="0">
                    <a:pos x="69" y="4"/>
                  </a:cxn>
                  <a:cxn ang="0">
                    <a:pos x="84" y="0"/>
                  </a:cxn>
                  <a:cxn ang="0">
                    <a:pos x="93" y="4"/>
                  </a:cxn>
                  <a:cxn ang="0">
                    <a:pos x="105" y="9"/>
                  </a:cxn>
                  <a:cxn ang="0">
                    <a:pos x="116" y="15"/>
                  </a:cxn>
                  <a:cxn ang="0">
                    <a:pos x="126" y="18"/>
                  </a:cxn>
                  <a:cxn ang="0">
                    <a:pos x="138" y="18"/>
                  </a:cxn>
                  <a:cxn ang="0">
                    <a:pos x="150" y="15"/>
                  </a:cxn>
                  <a:cxn ang="0">
                    <a:pos x="153" y="18"/>
                  </a:cxn>
                  <a:cxn ang="0">
                    <a:pos x="144" y="24"/>
                  </a:cxn>
                  <a:cxn ang="0">
                    <a:pos x="135" y="27"/>
                  </a:cxn>
                  <a:cxn ang="0">
                    <a:pos x="126" y="24"/>
                  </a:cxn>
                  <a:cxn ang="0">
                    <a:pos x="114" y="18"/>
                  </a:cxn>
                  <a:cxn ang="0">
                    <a:pos x="101" y="12"/>
                  </a:cxn>
                  <a:cxn ang="0">
                    <a:pos x="86" y="12"/>
                  </a:cxn>
                  <a:cxn ang="0">
                    <a:pos x="78" y="12"/>
                  </a:cxn>
                  <a:cxn ang="0">
                    <a:pos x="66" y="15"/>
                  </a:cxn>
                  <a:cxn ang="0">
                    <a:pos x="56" y="21"/>
                  </a:cxn>
                  <a:cxn ang="0">
                    <a:pos x="51" y="33"/>
                  </a:cxn>
                  <a:cxn ang="0">
                    <a:pos x="41" y="51"/>
                  </a:cxn>
                  <a:cxn ang="0">
                    <a:pos x="33" y="65"/>
                  </a:cxn>
                  <a:cxn ang="0">
                    <a:pos x="26" y="71"/>
                  </a:cxn>
                  <a:cxn ang="0">
                    <a:pos x="18" y="71"/>
                  </a:cxn>
                  <a:cxn ang="0">
                    <a:pos x="8" y="68"/>
                  </a:cxn>
                  <a:cxn ang="0">
                    <a:pos x="0" y="41"/>
                  </a:cxn>
                </a:cxnLst>
                <a:rect l="0" t="0" r="r" b="b"/>
                <a:pathLst>
                  <a:path w="154" h="72">
                    <a:moveTo>
                      <a:pt x="0" y="41"/>
                    </a:moveTo>
                    <a:lnTo>
                      <a:pt x="3" y="44"/>
                    </a:lnTo>
                    <a:lnTo>
                      <a:pt x="8" y="48"/>
                    </a:lnTo>
                    <a:lnTo>
                      <a:pt x="15" y="48"/>
                    </a:lnTo>
                    <a:lnTo>
                      <a:pt x="21" y="48"/>
                    </a:lnTo>
                    <a:lnTo>
                      <a:pt x="26" y="48"/>
                    </a:lnTo>
                    <a:lnTo>
                      <a:pt x="30" y="44"/>
                    </a:lnTo>
                    <a:lnTo>
                      <a:pt x="33" y="41"/>
                    </a:lnTo>
                    <a:lnTo>
                      <a:pt x="36" y="41"/>
                    </a:lnTo>
                    <a:lnTo>
                      <a:pt x="41" y="36"/>
                    </a:lnTo>
                    <a:lnTo>
                      <a:pt x="45" y="30"/>
                    </a:lnTo>
                    <a:lnTo>
                      <a:pt x="48" y="24"/>
                    </a:lnTo>
                    <a:lnTo>
                      <a:pt x="51" y="18"/>
                    </a:lnTo>
                    <a:lnTo>
                      <a:pt x="56" y="12"/>
                    </a:lnTo>
                    <a:lnTo>
                      <a:pt x="63" y="6"/>
                    </a:lnTo>
                    <a:lnTo>
                      <a:pt x="69" y="4"/>
                    </a:lnTo>
                    <a:lnTo>
                      <a:pt x="75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3" y="4"/>
                    </a:lnTo>
                    <a:lnTo>
                      <a:pt x="99" y="6"/>
                    </a:lnTo>
                    <a:lnTo>
                      <a:pt x="105" y="9"/>
                    </a:lnTo>
                    <a:lnTo>
                      <a:pt x="108" y="12"/>
                    </a:lnTo>
                    <a:lnTo>
                      <a:pt x="116" y="15"/>
                    </a:lnTo>
                    <a:lnTo>
                      <a:pt x="123" y="18"/>
                    </a:lnTo>
                    <a:lnTo>
                      <a:pt x="126" y="18"/>
                    </a:lnTo>
                    <a:lnTo>
                      <a:pt x="131" y="21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5"/>
                    </a:lnTo>
                    <a:lnTo>
                      <a:pt x="153" y="12"/>
                    </a:lnTo>
                    <a:lnTo>
                      <a:pt x="153" y="18"/>
                    </a:lnTo>
                    <a:lnTo>
                      <a:pt x="150" y="21"/>
                    </a:lnTo>
                    <a:lnTo>
                      <a:pt x="144" y="24"/>
                    </a:lnTo>
                    <a:lnTo>
                      <a:pt x="141" y="27"/>
                    </a:lnTo>
                    <a:lnTo>
                      <a:pt x="135" y="27"/>
                    </a:lnTo>
                    <a:lnTo>
                      <a:pt x="131" y="27"/>
                    </a:lnTo>
                    <a:lnTo>
                      <a:pt x="126" y="24"/>
                    </a:lnTo>
                    <a:lnTo>
                      <a:pt x="120" y="24"/>
                    </a:lnTo>
                    <a:lnTo>
                      <a:pt x="114" y="18"/>
                    </a:lnTo>
                    <a:lnTo>
                      <a:pt x="105" y="15"/>
                    </a:lnTo>
                    <a:lnTo>
                      <a:pt x="101" y="12"/>
                    </a:lnTo>
                    <a:lnTo>
                      <a:pt x="96" y="12"/>
                    </a:lnTo>
                    <a:lnTo>
                      <a:pt x="86" y="12"/>
                    </a:lnTo>
                    <a:lnTo>
                      <a:pt x="81" y="12"/>
                    </a:lnTo>
                    <a:lnTo>
                      <a:pt x="78" y="12"/>
                    </a:lnTo>
                    <a:lnTo>
                      <a:pt x="71" y="12"/>
                    </a:lnTo>
                    <a:lnTo>
                      <a:pt x="66" y="15"/>
                    </a:lnTo>
                    <a:lnTo>
                      <a:pt x="63" y="18"/>
                    </a:lnTo>
                    <a:lnTo>
                      <a:pt x="56" y="21"/>
                    </a:lnTo>
                    <a:lnTo>
                      <a:pt x="54" y="24"/>
                    </a:lnTo>
                    <a:lnTo>
                      <a:pt x="51" y="33"/>
                    </a:lnTo>
                    <a:lnTo>
                      <a:pt x="45" y="39"/>
                    </a:lnTo>
                    <a:lnTo>
                      <a:pt x="41" y="51"/>
                    </a:lnTo>
                    <a:lnTo>
                      <a:pt x="36" y="59"/>
                    </a:lnTo>
                    <a:lnTo>
                      <a:pt x="33" y="65"/>
                    </a:lnTo>
                    <a:lnTo>
                      <a:pt x="30" y="68"/>
                    </a:lnTo>
                    <a:lnTo>
                      <a:pt x="26" y="71"/>
                    </a:lnTo>
                    <a:lnTo>
                      <a:pt x="21" y="71"/>
                    </a:lnTo>
                    <a:lnTo>
                      <a:pt x="18" y="71"/>
                    </a:lnTo>
                    <a:lnTo>
                      <a:pt x="15" y="71"/>
                    </a:lnTo>
                    <a:lnTo>
                      <a:pt x="8" y="68"/>
                    </a:lnTo>
                    <a:lnTo>
                      <a:pt x="6" y="65"/>
                    </a:lnTo>
                    <a:lnTo>
                      <a:pt x="0" y="4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ltGray">
              <a:xfrm>
                <a:off x="4436" y="4096"/>
                <a:ext cx="57" cy="66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17"/>
                  </a:cxn>
                  <a:cxn ang="0">
                    <a:pos x="17" y="65"/>
                  </a:cxn>
                  <a:cxn ang="0">
                    <a:pos x="56" y="41"/>
                  </a:cxn>
                  <a:cxn ang="0">
                    <a:pos x="31" y="0"/>
                  </a:cxn>
                </a:cxnLst>
                <a:rect l="0" t="0" r="r" b="b"/>
                <a:pathLst>
                  <a:path w="57" h="66">
                    <a:moveTo>
                      <a:pt x="31" y="0"/>
                    </a:moveTo>
                    <a:lnTo>
                      <a:pt x="0" y="17"/>
                    </a:lnTo>
                    <a:lnTo>
                      <a:pt x="17" y="65"/>
                    </a:lnTo>
                    <a:lnTo>
                      <a:pt x="56" y="41"/>
                    </a:lnTo>
                    <a:lnTo>
                      <a:pt x="31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ltGray">
              <a:xfrm>
                <a:off x="107" y="2501"/>
                <a:ext cx="55" cy="6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7"/>
                  </a:cxn>
                  <a:cxn ang="0">
                    <a:pos x="16" y="64"/>
                  </a:cxn>
                  <a:cxn ang="0">
                    <a:pos x="54" y="40"/>
                  </a:cxn>
                  <a:cxn ang="0">
                    <a:pos x="30" y="0"/>
                  </a:cxn>
                </a:cxnLst>
                <a:rect l="0" t="0" r="r" b="b"/>
                <a:pathLst>
                  <a:path w="55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4" y="40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ltGray">
              <a:xfrm>
                <a:off x="5139" y="1106"/>
                <a:ext cx="56" cy="6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7"/>
                  </a:cxn>
                  <a:cxn ang="0">
                    <a:pos x="16" y="64"/>
                  </a:cxn>
                  <a:cxn ang="0">
                    <a:pos x="55" y="41"/>
                  </a:cxn>
                  <a:cxn ang="0">
                    <a:pos x="30" y="0"/>
                  </a:cxn>
                </a:cxnLst>
                <a:rect l="0" t="0" r="r" b="b"/>
                <a:pathLst>
                  <a:path w="56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5" y="41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ltGray">
              <a:xfrm>
                <a:off x="4703" y="54"/>
                <a:ext cx="60" cy="81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0" y="30"/>
                  </a:cxn>
                  <a:cxn ang="0">
                    <a:pos x="45" y="80"/>
                  </a:cxn>
                  <a:cxn ang="0">
                    <a:pos x="59" y="0"/>
                  </a:cxn>
                </a:cxnLst>
                <a:rect l="0" t="0" r="r" b="b"/>
                <a:pathLst>
                  <a:path w="60" h="81">
                    <a:moveTo>
                      <a:pt x="59" y="0"/>
                    </a:moveTo>
                    <a:lnTo>
                      <a:pt x="0" y="30"/>
                    </a:lnTo>
                    <a:lnTo>
                      <a:pt x="45" y="80"/>
                    </a:lnTo>
                    <a:lnTo>
                      <a:pt x="59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ltGray">
              <a:xfrm>
                <a:off x="5601" y="3074"/>
                <a:ext cx="60" cy="80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0" y="30"/>
                  </a:cxn>
                  <a:cxn ang="0">
                    <a:pos x="42" y="79"/>
                  </a:cxn>
                  <a:cxn ang="0">
                    <a:pos x="59" y="0"/>
                  </a:cxn>
                </a:cxnLst>
                <a:rect l="0" t="0" r="r" b="b"/>
                <a:pathLst>
                  <a:path w="60" h="80">
                    <a:moveTo>
                      <a:pt x="59" y="0"/>
                    </a:moveTo>
                    <a:lnTo>
                      <a:pt x="0" y="30"/>
                    </a:lnTo>
                    <a:lnTo>
                      <a:pt x="42" y="79"/>
                    </a:lnTo>
                    <a:lnTo>
                      <a:pt x="59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ltGray">
              <a:xfrm>
                <a:off x="2788" y="4005"/>
                <a:ext cx="59" cy="83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0" y="31"/>
                  </a:cxn>
                  <a:cxn ang="0">
                    <a:pos x="42" y="82"/>
                  </a:cxn>
                  <a:cxn ang="0">
                    <a:pos x="58" y="0"/>
                  </a:cxn>
                </a:cxnLst>
                <a:rect l="0" t="0" r="r" b="b"/>
                <a:pathLst>
                  <a:path w="59" h="83">
                    <a:moveTo>
                      <a:pt x="58" y="0"/>
                    </a:moveTo>
                    <a:lnTo>
                      <a:pt x="0" y="31"/>
                    </a:lnTo>
                    <a:lnTo>
                      <a:pt x="42" y="82"/>
                    </a:lnTo>
                    <a:lnTo>
                      <a:pt x="58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ltGray">
              <a:xfrm>
                <a:off x="256" y="3041"/>
                <a:ext cx="61" cy="83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0" y="31"/>
                  </a:cxn>
                  <a:cxn ang="0">
                    <a:pos x="46" y="82"/>
                  </a:cxn>
                  <a:cxn ang="0">
                    <a:pos x="60" y="0"/>
                  </a:cxn>
                </a:cxnLst>
                <a:rect l="0" t="0" r="r" b="b"/>
                <a:pathLst>
                  <a:path w="61" h="83">
                    <a:moveTo>
                      <a:pt x="60" y="0"/>
                    </a:moveTo>
                    <a:lnTo>
                      <a:pt x="0" y="31"/>
                    </a:lnTo>
                    <a:lnTo>
                      <a:pt x="46" y="82"/>
                    </a:lnTo>
                    <a:lnTo>
                      <a:pt x="6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68" name="Freeform 44"/>
              <p:cNvSpPr>
                <a:spLocks/>
              </p:cNvSpPr>
              <p:nvPr/>
            </p:nvSpPr>
            <p:spPr bwMode="ltGray">
              <a:xfrm>
                <a:off x="4707" y="4074"/>
                <a:ext cx="59" cy="78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0" y="30"/>
                  </a:cxn>
                  <a:cxn ang="0">
                    <a:pos x="42" y="77"/>
                  </a:cxn>
                  <a:cxn ang="0">
                    <a:pos x="58" y="0"/>
                  </a:cxn>
                </a:cxnLst>
                <a:rect l="0" t="0" r="r" b="b"/>
                <a:pathLst>
                  <a:path w="59" h="78">
                    <a:moveTo>
                      <a:pt x="58" y="0"/>
                    </a:moveTo>
                    <a:lnTo>
                      <a:pt x="0" y="30"/>
                    </a:lnTo>
                    <a:lnTo>
                      <a:pt x="42" y="77"/>
                    </a:lnTo>
                    <a:lnTo>
                      <a:pt x="58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69" name="Freeform 45"/>
              <p:cNvSpPr>
                <a:spLocks/>
              </p:cNvSpPr>
              <p:nvPr/>
            </p:nvSpPr>
            <p:spPr bwMode="ltGray">
              <a:xfrm>
                <a:off x="234" y="3987"/>
                <a:ext cx="61" cy="8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31"/>
                  </a:cxn>
                  <a:cxn ang="0">
                    <a:pos x="18" y="80"/>
                  </a:cxn>
                  <a:cxn ang="0">
                    <a:pos x="0" y="0"/>
                  </a:cxn>
                </a:cxnLst>
                <a:rect l="0" t="0" r="r" b="b"/>
                <a:pathLst>
                  <a:path w="61" h="81">
                    <a:moveTo>
                      <a:pt x="0" y="0"/>
                    </a:moveTo>
                    <a:lnTo>
                      <a:pt x="60" y="31"/>
                    </a:lnTo>
                    <a:lnTo>
                      <a:pt x="18" y="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70" name="Freeform 46"/>
              <p:cNvSpPr>
                <a:spLocks/>
              </p:cNvSpPr>
              <p:nvPr/>
            </p:nvSpPr>
            <p:spPr bwMode="ltGray">
              <a:xfrm>
                <a:off x="2285" y="99"/>
                <a:ext cx="61" cy="8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31"/>
                  </a:cxn>
                  <a:cxn ang="0">
                    <a:pos x="18" y="81"/>
                  </a:cxn>
                  <a:cxn ang="0">
                    <a:pos x="0" y="0"/>
                  </a:cxn>
                </a:cxnLst>
                <a:rect l="0" t="0" r="r" b="b"/>
                <a:pathLst>
                  <a:path w="61" h="82">
                    <a:moveTo>
                      <a:pt x="0" y="0"/>
                    </a:moveTo>
                    <a:lnTo>
                      <a:pt x="60" y="31"/>
                    </a:lnTo>
                    <a:lnTo>
                      <a:pt x="18" y="8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/>
            </p:nvSpPr>
            <p:spPr bwMode="ltGray">
              <a:xfrm>
                <a:off x="1629" y="103"/>
                <a:ext cx="53" cy="5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72" name="Rectangle 48"/>
              <p:cNvSpPr>
                <a:spLocks noChangeArrowheads="1"/>
              </p:cNvSpPr>
              <p:nvPr/>
            </p:nvSpPr>
            <p:spPr bwMode="ltGray">
              <a:xfrm>
                <a:off x="5563" y="129"/>
                <a:ext cx="52" cy="5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/>
            </p:nvSpPr>
            <p:spPr bwMode="ltGray">
              <a:xfrm>
                <a:off x="5039" y="4013"/>
                <a:ext cx="53" cy="57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74" name="Rectangle 50"/>
              <p:cNvSpPr>
                <a:spLocks noChangeArrowheads="1"/>
              </p:cNvSpPr>
              <p:nvPr/>
            </p:nvSpPr>
            <p:spPr bwMode="ltGray">
              <a:xfrm>
                <a:off x="5651" y="782"/>
                <a:ext cx="41" cy="43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/>
            </p:nvSpPr>
            <p:spPr bwMode="ltGray">
              <a:xfrm>
                <a:off x="648" y="202"/>
                <a:ext cx="52" cy="5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76" name="Freeform 52"/>
              <p:cNvSpPr>
                <a:spLocks/>
              </p:cNvSpPr>
              <p:nvPr/>
            </p:nvSpPr>
            <p:spPr bwMode="ltGray">
              <a:xfrm>
                <a:off x="177" y="1414"/>
                <a:ext cx="229" cy="116"/>
              </a:xfrm>
              <a:custGeom>
                <a:avLst/>
                <a:gdLst/>
                <a:ahLst/>
                <a:cxnLst>
                  <a:cxn ang="0">
                    <a:pos x="228" y="4"/>
                  </a:cxn>
                  <a:cxn ang="0">
                    <a:pos x="222" y="0"/>
                  </a:cxn>
                  <a:cxn ang="0">
                    <a:pos x="210" y="0"/>
                  </a:cxn>
                  <a:cxn ang="0">
                    <a:pos x="200" y="0"/>
                  </a:cxn>
                  <a:cxn ang="0">
                    <a:pos x="192" y="0"/>
                  </a:cxn>
                  <a:cxn ang="0">
                    <a:pos x="180" y="4"/>
                  </a:cxn>
                  <a:cxn ang="0">
                    <a:pos x="170" y="10"/>
                  </a:cxn>
                  <a:cxn ang="0">
                    <a:pos x="164" y="13"/>
                  </a:cxn>
                  <a:cxn ang="0">
                    <a:pos x="159" y="22"/>
                  </a:cxn>
                  <a:cxn ang="0">
                    <a:pos x="152" y="31"/>
                  </a:cxn>
                  <a:cxn ang="0">
                    <a:pos x="149" y="38"/>
                  </a:cxn>
                  <a:cxn ang="0">
                    <a:pos x="146" y="43"/>
                  </a:cxn>
                  <a:cxn ang="0">
                    <a:pos x="134" y="59"/>
                  </a:cxn>
                  <a:cxn ang="0">
                    <a:pos x="122" y="72"/>
                  </a:cxn>
                  <a:cxn ang="0">
                    <a:pos x="113" y="77"/>
                  </a:cxn>
                  <a:cxn ang="0">
                    <a:pos x="98" y="84"/>
                  </a:cxn>
                  <a:cxn ang="0">
                    <a:pos x="86" y="90"/>
                  </a:cxn>
                  <a:cxn ang="0">
                    <a:pos x="73" y="93"/>
                  </a:cxn>
                  <a:cxn ang="0">
                    <a:pos x="64" y="93"/>
                  </a:cxn>
                  <a:cxn ang="0">
                    <a:pos x="52" y="93"/>
                  </a:cxn>
                  <a:cxn ang="0">
                    <a:pos x="37" y="90"/>
                  </a:cxn>
                  <a:cxn ang="0">
                    <a:pos x="25" y="84"/>
                  </a:cxn>
                  <a:cxn ang="0">
                    <a:pos x="15" y="74"/>
                  </a:cxn>
                  <a:cxn ang="0">
                    <a:pos x="10" y="69"/>
                  </a:cxn>
                  <a:cxn ang="0">
                    <a:pos x="0" y="100"/>
                  </a:cxn>
                  <a:cxn ang="0">
                    <a:pos x="7" y="105"/>
                  </a:cxn>
                  <a:cxn ang="0">
                    <a:pos x="22" y="112"/>
                  </a:cxn>
                  <a:cxn ang="0">
                    <a:pos x="33" y="112"/>
                  </a:cxn>
                  <a:cxn ang="0">
                    <a:pos x="48" y="115"/>
                  </a:cxn>
                  <a:cxn ang="0">
                    <a:pos x="61" y="115"/>
                  </a:cxn>
                  <a:cxn ang="0">
                    <a:pos x="73" y="112"/>
                  </a:cxn>
                  <a:cxn ang="0">
                    <a:pos x="88" y="105"/>
                  </a:cxn>
                  <a:cxn ang="0">
                    <a:pos x="98" y="100"/>
                  </a:cxn>
                  <a:cxn ang="0">
                    <a:pos x="104" y="97"/>
                  </a:cxn>
                  <a:cxn ang="0">
                    <a:pos x="119" y="84"/>
                  </a:cxn>
                  <a:cxn ang="0">
                    <a:pos x="131" y="72"/>
                  </a:cxn>
                  <a:cxn ang="0">
                    <a:pos x="140" y="56"/>
                  </a:cxn>
                  <a:cxn ang="0">
                    <a:pos x="149" y="43"/>
                  </a:cxn>
                  <a:cxn ang="0">
                    <a:pos x="159" y="41"/>
                  </a:cxn>
                  <a:cxn ang="0">
                    <a:pos x="167" y="31"/>
                  </a:cxn>
                  <a:cxn ang="0">
                    <a:pos x="177" y="28"/>
                  </a:cxn>
                  <a:cxn ang="0">
                    <a:pos x="185" y="25"/>
                  </a:cxn>
                  <a:cxn ang="0">
                    <a:pos x="198" y="25"/>
                  </a:cxn>
                  <a:cxn ang="0">
                    <a:pos x="204" y="25"/>
                  </a:cxn>
                  <a:cxn ang="0">
                    <a:pos x="210" y="28"/>
                  </a:cxn>
                  <a:cxn ang="0">
                    <a:pos x="222" y="35"/>
                  </a:cxn>
                  <a:cxn ang="0">
                    <a:pos x="228" y="4"/>
                  </a:cxn>
                </a:cxnLst>
                <a:rect l="0" t="0" r="r" b="b"/>
                <a:pathLst>
                  <a:path w="229" h="116">
                    <a:moveTo>
                      <a:pt x="228" y="4"/>
                    </a:moveTo>
                    <a:lnTo>
                      <a:pt x="222" y="0"/>
                    </a:lnTo>
                    <a:lnTo>
                      <a:pt x="210" y="0"/>
                    </a:lnTo>
                    <a:lnTo>
                      <a:pt x="200" y="0"/>
                    </a:lnTo>
                    <a:lnTo>
                      <a:pt x="192" y="0"/>
                    </a:lnTo>
                    <a:lnTo>
                      <a:pt x="180" y="4"/>
                    </a:lnTo>
                    <a:lnTo>
                      <a:pt x="170" y="10"/>
                    </a:lnTo>
                    <a:lnTo>
                      <a:pt x="164" y="13"/>
                    </a:lnTo>
                    <a:lnTo>
                      <a:pt x="159" y="22"/>
                    </a:lnTo>
                    <a:lnTo>
                      <a:pt x="152" y="31"/>
                    </a:lnTo>
                    <a:lnTo>
                      <a:pt x="149" y="38"/>
                    </a:lnTo>
                    <a:lnTo>
                      <a:pt x="146" y="43"/>
                    </a:lnTo>
                    <a:lnTo>
                      <a:pt x="134" y="59"/>
                    </a:lnTo>
                    <a:lnTo>
                      <a:pt x="122" y="72"/>
                    </a:lnTo>
                    <a:lnTo>
                      <a:pt x="113" y="77"/>
                    </a:lnTo>
                    <a:lnTo>
                      <a:pt x="98" y="84"/>
                    </a:lnTo>
                    <a:lnTo>
                      <a:pt x="86" y="90"/>
                    </a:lnTo>
                    <a:lnTo>
                      <a:pt x="73" y="93"/>
                    </a:lnTo>
                    <a:lnTo>
                      <a:pt x="64" y="93"/>
                    </a:lnTo>
                    <a:lnTo>
                      <a:pt x="52" y="93"/>
                    </a:lnTo>
                    <a:lnTo>
                      <a:pt x="37" y="90"/>
                    </a:lnTo>
                    <a:lnTo>
                      <a:pt x="25" y="84"/>
                    </a:lnTo>
                    <a:lnTo>
                      <a:pt x="15" y="74"/>
                    </a:lnTo>
                    <a:lnTo>
                      <a:pt x="10" y="69"/>
                    </a:lnTo>
                    <a:lnTo>
                      <a:pt x="0" y="100"/>
                    </a:lnTo>
                    <a:lnTo>
                      <a:pt x="7" y="105"/>
                    </a:lnTo>
                    <a:lnTo>
                      <a:pt x="22" y="112"/>
                    </a:lnTo>
                    <a:lnTo>
                      <a:pt x="33" y="112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5"/>
                    </a:lnTo>
                    <a:lnTo>
                      <a:pt x="98" y="100"/>
                    </a:lnTo>
                    <a:lnTo>
                      <a:pt x="104" y="97"/>
                    </a:lnTo>
                    <a:lnTo>
                      <a:pt x="119" y="84"/>
                    </a:lnTo>
                    <a:lnTo>
                      <a:pt x="131" y="72"/>
                    </a:lnTo>
                    <a:lnTo>
                      <a:pt x="140" y="56"/>
                    </a:lnTo>
                    <a:lnTo>
                      <a:pt x="149" y="43"/>
                    </a:lnTo>
                    <a:lnTo>
                      <a:pt x="159" y="41"/>
                    </a:lnTo>
                    <a:lnTo>
                      <a:pt x="167" y="31"/>
                    </a:lnTo>
                    <a:lnTo>
                      <a:pt x="177" y="28"/>
                    </a:lnTo>
                    <a:lnTo>
                      <a:pt x="185" y="25"/>
                    </a:lnTo>
                    <a:lnTo>
                      <a:pt x="198" y="25"/>
                    </a:lnTo>
                    <a:lnTo>
                      <a:pt x="204" y="25"/>
                    </a:lnTo>
                    <a:lnTo>
                      <a:pt x="210" y="28"/>
                    </a:lnTo>
                    <a:lnTo>
                      <a:pt x="222" y="35"/>
                    </a:lnTo>
                    <a:lnTo>
                      <a:pt x="228" y="4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77" name="Freeform 53"/>
              <p:cNvSpPr>
                <a:spLocks/>
              </p:cNvSpPr>
              <p:nvPr/>
            </p:nvSpPr>
            <p:spPr bwMode="ltGray">
              <a:xfrm>
                <a:off x="2288" y="4156"/>
                <a:ext cx="231" cy="115"/>
              </a:xfrm>
              <a:custGeom>
                <a:avLst/>
                <a:gdLst/>
                <a:ahLst/>
                <a:cxnLst>
                  <a:cxn ang="0">
                    <a:pos x="0" y="111"/>
                  </a:cxn>
                  <a:cxn ang="0">
                    <a:pos x="6" y="114"/>
                  </a:cxn>
                  <a:cxn ang="0">
                    <a:pos x="18" y="114"/>
                  </a:cxn>
                  <a:cxn ang="0">
                    <a:pos x="27" y="114"/>
                  </a:cxn>
                  <a:cxn ang="0">
                    <a:pos x="39" y="111"/>
                  </a:cxn>
                  <a:cxn ang="0">
                    <a:pos x="48" y="108"/>
                  </a:cxn>
                  <a:cxn ang="0">
                    <a:pos x="58" y="104"/>
                  </a:cxn>
                  <a:cxn ang="0">
                    <a:pos x="63" y="101"/>
                  </a:cxn>
                  <a:cxn ang="0">
                    <a:pos x="73" y="93"/>
                  </a:cxn>
                  <a:cxn ang="0">
                    <a:pos x="76" y="83"/>
                  </a:cxn>
                  <a:cxn ang="0">
                    <a:pos x="81" y="77"/>
                  </a:cxn>
                  <a:cxn ang="0">
                    <a:pos x="84" y="71"/>
                  </a:cxn>
                  <a:cxn ang="0">
                    <a:pos x="94" y="55"/>
                  </a:cxn>
                  <a:cxn ang="0">
                    <a:pos x="109" y="40"/>
                  </a:cxn>
                  <a:cxn ang="0">
                    <a:pos x="115" y="37"/>
                  </a:cxn>
                  <a:cxn ang="0">
                    <a:pos x="130" y="31"/>
                  </a:cxn>
                  <a:cxn ang="0">
                    <a:pos x="142" y="24"/>
                  </a:cxn>
                  <a:cxn ang="0">
                    <a:pos x="154" y="21"/>
                  </a:cxn>
                  <a:cxn ang="0">
                    <a:pos x="164" y="18"/>
                  </a:cxn>
                  <a:cxn ang="0">
                    <a:pos x="175" y="21"/>
                  </a:cxn>
                  <a:cxn ang="0">
                    <a:pos x="190" y="24"/>
                  </a:cxn>
                  <a:cxn ang="0">
                    <a:pos x="205" y="31"/>
                  </a:cxn>
                  <a:cxn ang="0">
                    <a:pos x="215" y="37"/>
                  </a:cxn>
                  <a:cxn ang="0">
                    <a:pos x="218" y="43"/>
                  </a:cxn>
                  <a:cxn ang="0">
                    <a:pos x="230" y="12"/>
                  </a:cxn>
                  <a:cxn ang="0">
                    <a:pos x="221" y="9"/>
                  </a:cxn>
                  <a:cxn ang="0">
                    <a:pos x="209" y="3"/>
                  </a:cxn>
                  <a:cxn ang="0">
                    <a:pos x="194" y="0"/>
                  </a:cxn>
                  <a:cxn ang="0">
                    <a:pos x="179" y="0"/>
                  </a:cxn>
                  <a:cxn ang="0">
                    <a:pos x="167" y="0"/>
                  </a:cxn>
                  <a:cxn ang="0">
                    <a:pos x="154" y="3"/>
                  </a:cxn>
                  <a:cxn ang="0">
                    <a:pos x="139" y="9"/>
                  </a:cxn>
                  <a:cxn ang="0">
                    <a:pos x="130" y="12"/>
                  </a:cxn>
                  <a:cxn ang="0">
                    <a:pos x="124" y="18"/>
                  </a:cxn>
                  <a:cxn ang="0">
                    <a:pos x="109" y="31"/>
                  </a:cxn>
                  <a:cxn ang="0">
                    <a:pos x="97" y="43"/>
                  </a:cxn>
                  <a:cxn ang="0">
                    <a:pos x="88" y="55"/>
                  </a:cxn>
                  <a:cxn ang="0">
                    <a:pos x="79" y="68"/>
                  </a:cxn>
                  <a:cxn ang="0">
                    <a:pos x="73" y="73"/>
                  </a:cxn>
                  <a:cxn ang="0">
                    <a:pos x="61" y="83"/>
                  </a:cxn>
                  <a:cxn ang="0">
                    <a:pos x="51" y="86"/>
                  </a:cxn>
                  <a:cxn ang="0">
                    <a:pos x="43" y="89"/>
                  </a:cxn>
                  <a:cxn ang="0">
                    <a:pos x="33" y="89"/>
                  </a:cxn>
                  <a:cxn ang="0">
                    <a:pos x="24" y="89"/>
                  </a:cxn>
                  <a:cxn ang="0">
                    <a:pos x="18" y="86"/>
                  </a:cxn>
                  <a:cxn ang="0">
                    <a:pos x="6" y="80"/>
                  </a:cxn>
                  <a:cxn ang="0">
                    <a:pos x="0" y="111"/>
                  </a:cxn>
                </a:cxnLst>
                <a:rect l="0" t="0" r="r" b="b"/>
                <a:pathLst>
                  <a:path w="231" h="115">
                    <a:moveTo>
                      <a:pt x="0" y="111"/>
                    </a:moveTo>
                    <a:lnTo>
                      <a:pt x="6" y="114"/>
                    </a:lnTo>
                    <a:lnTo>
                      <a:pt x="18" y="114"/>
                    </a:lnTo>
                    <a:lnTo>
                      <a:pt x="27" y="114"/>
                    </a:lnTo>
                    <a:lnTo>
                      <a:pt x="39" y="111"/>
                    </a:lnTo>
                    <a:lnTo>
                      <a:pt x="48" y="108"/>
                    </a:lnTo>
                    <a:lnTo>
                      <a:pt x="58" y="104"/>
                    </a:lnTo>
                    <a:lnTo>
                      <a:pt x="63" y="101"/>
                    </a:lnTo>
                    <a:lnTo>
                      <a:pt x="73" y="93"/>
                    </a:lnTo>
                    <a:lnTo>
                      <a:pt x="76" y="83"/>
                    </a:lnTo>
                    <a:lnTo>
                      <a:pt x="81" y="77"/>
                    </a:lnTo>
                    <a:lnTo>
                      <a:pt x="84" y="71"/>
                    </a:lnTo>
                    <a:lnTo>
                      <a:pt x="94" y="55"/>
                    </a:lnTo>
                    <a:lnTo>
                      <a:pt x="109" y="40"/>
                    </a:lnTo>
                    <a:lnTo>
                      <a:pt x="115" y="37"/>
                    </a:lnTo>
                    <a:lnTo>
                      <a:pt x="130" y="31"/>
                    </a:lnTo>
                    <a:lnTo>
                      <a:pt x="142" y="24"/>
                    </a:lnTo>
                    <a:lnTo>
                      <a:pt x="154" y="21"/>
                    </a:lnTo>
                    <a:lnTo>
                      <a:pt x="164" y="18"/>
                    </a:lnTo>
                    <a:lnTo>
                      <a:pt x="175" y="21"/>
                    </a:lnTo>
                    <a:lnTo>
                      <a:pt x="190" y="24"/>
                    </a:lnTo>
                    <a:lnTo>
                      <a:pt x="205" y="31"/>
                    </a:lnTo>
                    <a:lnTo>
                      <a:pt x="215" y="37"/>
                    </a:lnTo>
                    <a:lnTo>
                      <a:pt x="218" y="43"/>
                    </a:lnTo>
                    <a:lnTo>
                      <a:pt x="230" y="12"/>
                    </a:lnTo>
                    <a:lnTo>
                      <a:pt x="221" y="9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7" y="0"/>
                    </a:lnTo>
                    <a:lnTo>
                      <a:pt x="154" y="3"/>
                    </a:lnTo>
                    <a:lnTo>
                      <a:pt x="139" y="9"/>
                    </a:lnTo>
                    <a:lnTo>
                      <a:pt x="130" y="12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3"/>
                    </a:lnTo>
                    <a:lnTo>
                      <a:pt x="88" y="55"/>
                    </a:lnTo>
                    <a:lnTo>
                      <a:pt x="79" y="68"/>
                    </a:lnTo>
                    <a:lnTo>
                      <a:pt x="73" y="73"/>
                    </a:lnTo>
                    <a:lnTo>
                      <a:pt x="61" y="83"/>
                    </a:lnTo>
                    <a:lnTo>
                      <a:pt x="51" y="86"/>
                    </a:lnTo>
                    <a:lnTo>
                      <a:pt x="43" y="89"/>
                    </a:lnTo>
                    <a:lnTo>
                      <a:pt x="33" y="89"/>
                    </a:lnTo>
                    <a:lnTo>
                      <a:pt x="24" y="89"/>
                    </a:lnTo>
                    <a:lnTo>
                      <a:pt x="18" y="86"/>
                    </a:lnTo>
                    <a:lnTo>
                      <a:pt x="6" y="80"/>
                    </a:lnTo>
                    <a:lnTo>
                      <a:pt x="0" y="11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78" name="Freeform 54"/>
              <p:cNvSpPr>
                <a:spLocks/>
              </p:cNvSpPr>
              <p:nvPr/>
            </p:nvSpPr>
            <p:spPr bwMode="ltGray">
              <a:xfrm>
                <a:off x="5310" y="388"/>
                <a:ext cx="234" cy="115"/>
              </a:xfrm>
              <a:custGeom>
                <a:avLst/>
                <a:gdLst/>
                <a:ahLst/>
                <a:cxnLst>
                  <a:cxn ang="0">
                    <a:pos x="233" y="3"/>
                  </a:cxn>
                  <a:cxn ang="0">
                    <a:pos x="223" y="0"/>
                  </a:cxn>
                  <a:cxn ang="0">
                    <a:pos x="214" y="0"/>
                  </a:cxn>
                  <a:cxn ang="0">
                    <a:pos x="202" y="0"/>
                  </a:cxn>
                  <a:cxn ang="0">
                    <a:pos x="193" y="0"/>
                  </a:cxn>
                  <a:cxn ang="0">
                    <a:pos x="183" y="3"/>
                  </a:cxn>
                  <a:cxn ang="0">
                    <a:pos x="172" y="10"/>
                  </a:cxn>
                  <a:cxn ang="0">
                    <a:pos x="168" y="13"/>
                  </a:cxn>
                  <a:cxn ang="0">
                    <a:pos x="159" y="21"/>
                  </a:cxn>
                  <a:cxn ang="0">
                    <a:pos x="153" y="31"/>
                  </a:cxn>
                  <a:cxn ang="0">
                    <a:pos x="150" y="37"/>
                  </a:cxn>
                  <a:cxn ang="0">
                    <a:pos x="147" y="43"/>
                  </a:cxn>
                  <a:cxn ang="0">
                    <a:pos x="138" y="59"/>
                  </a:cxn>
                  <a:cxn ang="0">
                    <a:pos x="122" y="71"/>
                  </a:cxn>
                  <a:cxn ang="0">
                    <a:pos x="114" y="77"/>
                  </a:cxn>
                  <a:cxn ang="0">
                    <a:pos x="101" y="83"/>
                  </a:cxn>
                  <a:cxn ang="0">
                    <a:pos x="86" y="90"/>
                  </a:cxn>
                  <a:cxn ang="0">
                    <a:pos x="76" y="93"/>
                  </a:cxn>
                  <a:cxn ang="0">
                    <a:pos x="65" y="93"/>
                  </a:cxn>
                  <a:cxn ang="0">
                    <a:pos x="55" y="93"/>
                  </a:cxn>
                  <a:cxn ang="0">
                    <a:pos x="40" y="87"/>
                  </a:cxn>
                  <a:cxn ang="0">
                    <a:pos x="25" y="83"/>
                  </a:cxn>
                  <a:cxn ang="0">
                    <a:pos x="15" y="74"/>
                  </a:cxn>
                  <a:cxn ang="0">
                    <a:pos x="10" y="68"/>
                  </a:cxn>
                  <a:cxn ang="0">
                    <a:pos x="0" y="99"/>
                  </a:cxn>
                  <a:cxn ang="0">
                    <a:pos x="10" y="105"/>
                  </a:cxn>
                  <a:cxn ang="0">
                    <a:pos x="22" y="111"/>
                  </a:cxn>
                  <a:cxn ang="0">
                    <a:pos x="34" y="111"/>
                  </a:cxn>
                  <a:cxn ang="0">
                    <a:pos x="50" y="114"/>
                  </a:cxn>
                  <a:cxn ang="0">
                    <a:pos x="61" y="114"/>
                  </a:cxn>
                  <a:cxn ang="0">
                    <a:pos x="74" y="111"/>
                  </a:cxn>
                  <a:cxn ang="0">
                    <a:pos x="89" y="105"/>
                  </a:cxn>
                  <a:cxn ang="0">
                    <a:pos x="101" y="99"/>
                  </a:cxn>
                  <a:cxn ang="0">
                    <a:pos x="107" y="96"/>
                  </a:cxn>
                  <a:cxn ang="0">
                    <a:pos x="119" y="83"/>
                  </a:cxn>
                  <a:cxn ang="0">
                    <a:pos x="132" y="71"/>
                  </a:cxn>
                  <a:cxn ang="0">
                    <a:pos x="144" y="56"/>
                  </a:cxn>
                  <a:cxn ang="0">
                    <a:pos x="153" y="46"/>
                  </a:cxn>
                  <a:cxn ang="0">
                    <a:pos x="159" y="37"/>
                  </a:cxn>
                  <a:cxn ang="0">
                    <a:pos x="172" y="31"/>
                  </a:cxn>
                  <a:cxn ang="0">
                    <a:pos x="180" y="25"/>
                  </a:cxn>
                  <a:cxn ang="0">
                    <a:pos x="190" y="21"/>
                  </a:cxn>
                  <a:cxn ang="0">
                    <a:pos x="199" y="21"/>
                  </a:cxn>
                  <a:cxn ang="0">
                    <a:pos x="208" y="25"/>
                  </a:cxn>
                  <a:cxn ang="0">
                    <a:pos x="214" y="25"/>
                  </a:cxn>
                  <a:cxn ang="0">
                    <a:pos x="226" y="34"/>
                  </a:cxn>
                  <a:cxn ang="0">
                    <a:pos x="233" y="3"/>
                  </a:cxn>
                </a:cxnLst>
                <a:rect l="0" t="0" r="r" b="b"/>
                <a:pathLst>
                  <a:path w="234" h="115">
                    <a:moveTo>
                      <a:pt x="233" y="3"/>
                    </a:moveTo>
                    <a:lnTo>
                      <a:pt x="223" y="0"/>
                    </a:lnTo>
                    <a:lnTo>
                      <a:pt x="214" y="0"/>
                    </a:lnTo>
                    <a:lnTo>
                      <a:pt x="202" y="0"/>
                    </a:lnTo>
                    <a:lnTo>
                      <a:pt x="193" y="0"/>
                    </a:lnTo>
                    <a:lnTo>
                      <a:pt x="183" y="3"/>
                    </a:lnTo>
                    <a:lnTo>
                      <a:pt x="172" y="10"/>
                    </a:lnTo>
                    <a:lnTo>
                      <a:pt x="168" y="13"/>
                    </a:lnTo>
                    <a:lnTo>
                      <a:pt x="159" y="21"/>
                    </a:lnTo>
                    <a:lnTo>
                      <a:pt x="153" y="31"/>
                    </a:lnTo>
                    <a:lnTo>
                      <a:pt x="150" y="37"/>
                    </a:lnTo>
                    <a:lnTo>
                      <a:pt x="147" y="43"/>
                    </a:lnTo>
                    <a:lnTo>
                      <a:pt x="138" y="59"/>
                    </a:lnTo>
                    <a:lnTo>
                      <a:pt x="122" y="71"/>
                    </a:lnTo>
                    <a:lnTo>
                      <a:pt x="114" y="77"/>
                    </a:lnTo>
                    <a:lnTo>
                      <a:pt x="101" y="83"/>
                    </a:lnTo>
                    <a:lnTo>
                      <a:pt x="86" y="90"/>
                    </a:lnTo>
                    <a:lnTo>
                      <a:pt x="76" y="93"/>
                    </a:lnTo>
                    <a:lnTo>
                      <a:pt x="65" y="93"/>
                    </a:lnTo>
                    <a:lnTo>
                      <a:pt x="55" y="93"/>
                    </a:lnTo>
                    <a:lnTo>
                      <a:pt x="40" y="87"/>
                    </a:lnTo>
                    <a:lnTo>
                      <a:pt x="25" y="83"/>
                    </a:lnTo>
                    <a:lnTo>
                      <a:pt x="15" y="74"/>
                    </a:lnTo>
                    <a:lnTo>
                      <a:pt x="10" y="68"/>
                    </a:lnTo>
                    <a:lnTo>
                      <a:pt x="0" y="99"/>
                    </a:lnTo>
                    <a:lnTo>
                      <a:pt x="10" y="105"/>
                    </a:lnTo>
                    <a:lnTo>
                      <a:pt x="22" y="111"/>
                    </a:lnTo>
                    <a:lnTo>
                      <a:pt x="34" y="111"/>
                    </a:lnTo>
                    <a:lnTo>
                      <a:pt x="50" y="114"/>
                    </a:lnTo>
                    <a:lnTo>
                      <a:pt x="61" y="114"/>
                    </a:lnTo>
                    <a:lnTo>
                      <a:pt x="74" y="111"/>
                    </a:lnTo>
                    <a:lnTo>
                      <a:pt x="89" y="105"/>
                    </a:lnTo>
                    <a:lnTo>
                      <a:pt x="101" y="99"/>
                    </a:lnTo>
                    <a:lnTo>
                      <a:pt x="107" y="96"/>
                    </a:lnTo>
                    <a:lnTo>
                      <a:pt x="119" y="83"/>
                    </a:lnTo>
                    <a:lnTo>
                      <a:pt x="132" y="71"/>
                    </a:lnTo>
                    <a:lnTo>
                      <a:pt x="144" y="56"/>
                    </a:lnTo>
                    <a:lnTo>
                      <a:pt x="153" y="46"/>
                    </a:lnTo>
                    <a:lnTo>
                      <a:pt x="159" y="37"/>
                    </a:lnTo>
                    <a:lnTo>
                      <a:pt x="172" y="31"/>
                    </a:lnTo>
                    <a:lnTo>
                      <a:pt x="180" y="25"/>
                    </a:lnTo>
                    <a:lnTo>
                      <a:pt x="190" y="21"/>
                    </a:lnTo>
                    <a:lnTo>
                      <a:pt x="199" y="21"/>
                    </a:lnTo>
                    <a:lnTo>
                      <a:pt x="208" y="25"/>
                    </a:lnTo>
                    <a:lnTo>
                      <a:pt x="214" y="25"/>
                    </a:lnTo>
                    <a:lnTo>
                      <a:pt x="226" y="34"/>
                    </a:lnTo>
                    <a:lnTo>
                      <a:pt x="233" y="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79" name="Freeform 55"/>
              <p:cNvSpPr>
                <a:spLocks/>
              </p:cNvSpPr>
              <p:nvPr/>
            </p:nvSpPr>
            <p:spPr bwMode="ltGray">
              <a:xfrm>
                <a:off x="3135" y="4006"/>
                <a:ext cx="102" cy="307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47" y="13"/>
                  </a:cxn>
                  <a:cxn ang="0">
                    <a:pos x="44" y="16"/>
                  </a:cxn>
                  <a:cxn ang="0">
                    <a:pos x="44" y="23"/>
                  </a:cxn>
                  <a:cxn ang="0">
                    <a:pos x="39" y="39"/>
                  </a:cxn>
                  <a:cxn ang="0">
                    <a:pos x="30" y="61"/>
                  </a:cxn>
                  <a:cxn ang="0">
                    <a:pos x="27" y="78"/>
                  </a:cxn>
                  <a:cxn ang="0">
                    <a:pos x="20" y="94"/>
                  </a:cxn>
                  <a:cxn ang="0">
                    <a:pos x="20" y="107"/>
                  </a:cxn>
                  <a:cxn ang="0">
                    <a:pos x="20" y="120"/>
                  </a:cxn>
                  <a:cxn ang="0">
                    <a:pos x="24" y="129"/>
                  </a:cxn>
                  <a:cxn ang="0">
                    <a:pos x="27" y="136"/>
                  </a:cxn>
                  <a:cxn ang="0">
                    <a:pos x="35" y="148"/>
                  </a:cxn>
                  <a:cxn ang="0">
                    <a:pos x="47" y="161"/>
                  </a:cxn>
                  <a:cxn ang="0">
                    <a:pos x="57" y="174"/>
                  </a:cxn>
                  <a:cxn ang="0">
                    <a:pos x="77" y="196"/>
                  </a:cxn>
                  <a:cxn ang="0">
                    <a:pos x="89" y="216"/>
                  </a:cxn>
                  <a:cxn ang="0">
                    <a:pos x="95" y="225"/>
                  </a:cxn>
                  <a:cxn ang="0">
                    <a:pos x="98" y="236"/>
                  </a:cxn>
                  <a:cxn ang="0">
                    <a:pos x="101" y="252"/>
                  </a:cxn>
                  <a:cxn ang="0">
                    <a:pos x="101" y="265"/>
                  </a:cxn>
                  <a:cxn ang="0">
                    <a:pos x="101" y="274"/>
                  </a:cxn>
                  <a:cxn ang="0">
                    <a:pos x="95" y="293"/>
                  </a:cxn>
                  <a:cxn ang="0">
                    <a:pos x="92" y="306"/>
                  </a:cxn>
                  <a:cxn ang="0">
                    <a:pos x="69" y="287"/>
                  </a:cxn>
                  <a:cxn ang="0">
                    <a:pos x="74" y="274"/>
                  </a:cxn>
                  <a:cxn ang="0">
                    <a:pos x="77" y="261"/>
                  </a:cxn>
                  <a:cxn ang="0">
                    <a:pos x="80" y="249"/>
                  </a:cxn>
                  <a:cxn ang="0">
                    <a:pos x="83" y="236"/>
                  </a:cxn>
                  <a:cxn ang="0">
                    <a:pos x="80" y="222"/>
                  </a:cxn>
                  <a:cxn ang="0">
                    <a:pos x="77" y="209"/>
                  </a:cxn>
                  <a:cxn ang="0">
                    <a:pos x="71" y="196"/>
                  </a:cxn>
                  <a:cxn ang="0">
                    <a:pos x="65" y="190"/>
                  </a:cxn>
                  <a:cxn ang="0">
                    <a:pos x="54" y="180"/>
                  </a:cxn>
                  <a:cxn ang="0">
                    <a:pos x="42" y="168"/>
                  </a:cxn>
                  <a:cxn ang="0">
                    <a:pos x="30" y="155"/>
                  </a:cxn>
                  <a:cxn ang="0">
                    <a:pos x="20" y="142"/>
                  </a:cxn>
                  <a:cxn ang="0">
                    <a:pos x="12" y="123"/>
                  </a:cxn>
                  <a:cxn ang="0">
                    <a:pos x="3" y="110"/>
                  </a:cxn>
                  <a:cxn ang="0">
                    <a:pos x="0" y="100"/>
                  </a:cxn>
                  <a:cxn ang="0">
                    <a:pos x="0" y="84"/>
                  </a:cxn>
                  <a:cxn ang="0">
                    <a:pos x="0" y="61"/>
                  </a:cxn>
                  <a:cxn ang="0">
                    <a:pos x="0" y="48"/>
                  </a:cxn>
                  <a:cxn ang="0">
                    <a:pos x="3" y="32"/>
                  </a:cxn>
                  <a:cxn ang="0">
                    <a:pos x="6" y="19"/>
                  </a:cxn>
                  <a:cxn ang="0">
                    <a:pos x="6" y="10"/>
                  </a:cxn>
                  <a:cxn ang="0">
                    <a:pos x="12" y="0"/>
                  </a:cxn>
                  <a:cxn ang="0">
                    <a:pos x="50" y="3"/>
                  </a:cxn>
                </a:cxnLst>
                <a:rect l="0" t="0" r="r" b="b"/>
                <a:pathLst>
                  <a:path w="102" h="307">
                    <a:moveTo>
                      <a:pt x="50" y="3"/>
                    </a:moveTo>
                    <a:lnTo>
                      <a:pt x="47" y="13"/>
                    </a:lnTo>
                    <a:lnTo>
                      <a:pt x="44" y="16"/>
                    </a:lnTo>
                    <a:lnTo>
                      <a:pt x="44" y="23"/>
                    </a:lnTo>
                    <a:lnTo>
                      <a:pt x="39" y="39"/>
                    </a:lnTo>
                    <a:lnTo>
                      <a:pt x="30" y="61"/>
                    </a:lnTo>
                    <a:lnTo>
                      <a:pt x="27" y="78"/>
                    </a:lnTo>
                    <a:lnTo>
                      <a:pt x="20" y="94"/>
                    </a:lnTo>
                    <a:lnTo>
                      <a:pt x="20" y="107"/>
                    </a:lnTo>
                    <a:lnTo>
                      <a:pt x="20" y="120"/>
                    </a:lnTo>
                    <a:lnTo>
                      <a:pt x="24" y="129"/>
                    </a:lnTo>
                    <a:lnTo>
                      <a:pt x="27" y="136"/>
                    </a:lnTo>
                    <a:lnTo>
                      <a:pt x="35" y="148"/>
                    </a:lnTo>
                    <a:lnTo>
                      <a:pt x="47" y="161"/>
                    </a:lnTo>
                    <a:lnTo>
                      <a:pt x="57" y="174"/>
                    </a:lnTo>
                    <a:lnTo>
                      <a:pt x="77" y="196"/>
                    </a:lnTo>
                    <a:lnTo>
                      <a:pt x="89" y="216"/>
                    </a:lnTo>
                    <a:lnTo>
                      <a:pt x="95" y="225"/>
                    </a:lnTo>
                    <a:lnTo>
                      <a:pt x="98" y="236"/>
                    </a:lnTo>
                    <a:lnTo>
                      <a:pt x="101" y="252"/>
                    </a:lnTo>
                    <a:lnTo>
                      <a:pt x="101" y="265"/>
                    </a:lnTo>
                    <a:lnTo>
                      <a:pt x="101" y="274"/>
                    </a:lnTo>
                    <a:lnTo>
                      <a:pt x="95" y="293"/>
                    </a:lnTo>
                    <a:lnTo>
                      <a:pt x="92" y="306"/>
                    </a:lnTo>
                    <a:lnTo>
                      <a:pt x="69" y="287"/>
                    </a:lnTo>
                    <a:lnTo>
                      <a:pt x="74" y="274"/>
                    </a:lnTo>
                    <a:lnTo>
                      <a:pt x="77" y="261"/>
                    </a:lnTo>
                    <a:lnTo>
                      <a:pt x="80" y="249"/>
                    </a:lnTo>
                    <a:lnTo>
                      <a:pt x="83" y="236"/>
                    </a:lnTo>
                    <a:lnTo>
                      <a:pt x="80" y="222"/>
                    </a:lnTo>
                    <a:lnTo>
                      <a:pt x="77" y="209"/>
                    </a:lnTo>
                    <a:lnTo>
                      <a:pt x="71" y="196"/>
                    </a:lnTo>
                    <a:lnTo>
                      <a:pt x="65" y="190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0" y="155"/>
                    </a:lnTo>
                    <a:lnTo>
                      <a:pt x="20" y="142"/>
                    </a:lnTo>
                    <a:lnTo>
                      <a:pt x="12" y="123"/>
                    </a:lnTo>
                    <a:lnTo>
                      <a:pt x="3" y="110"/>
                    </a:lnTo>
                    <a:lnTo>
                      <a:pt x="0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0" y="48"/>
                    </a:lnTo>
                    <a:lnTo>
                      <a:pt x="3" y="32"/>
                    </a:lnTo>
                    <a:lnTo>
                      <a:pt x="6" y="19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0" y="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ltGray">
              <a:xfrm>
                <a:off x="5643" y="2518"/>
                <a:ext cx="102" cy="312"/>
              </a:xfrm>
              <a:custGeom>
                <a:avLst/>
                <a:gdLst/>
                <a:ahLst/>
                <a:cxnLst>
                  <a:cxn ang="0">
                    <a:pos x="51" y="6"/>
                  </a:cxn>
                  <a:cxn ang="0">
                    <a:pos x="47" y="16"/>
                  </a:cxn>
                  <a:cxn ang="0">
                    <a:pos x="44" y="19"/>
                  </a:cxn>
                  <a:cxn ang="0">
                    <a:pos x="44" y="26"/>
                  </a:cxn>
                  <a:cxn ang="0">
                    <a:pos x="39" y="43"/>
                  </a:cxn>
                  <a:cxn ang="0">
                    <a:pos x="30" y="65"/>
                  </a:cxn>
                  <a:cxn ang="0">
                    <a:pos x="24" y="81"/>
                  </a:cxn>
                  <a:cxn ang="0">
                    <a:pos x="21" y="97"/>
                  </a:cxn>
                  <a:cxn ang="0">
                    <a:pos x="21" y="110"/>
                  </a:cxn>
                  <a:cxn ang="0">
                    <a:pos x="21" y="120"/>
                  </a:cxn>
                  <a:cxn ang="0">
                    <a:pos x="24" y="133"/>
                  </a:cxn>
                  <a:cxn ang="0">
                    <a:pos x="27" y="140"/>
                  </a:cxn>
                  <a:cxn ang="0">
                    <a:pos x="36" y="152"/>
                  </a:cxn>
                  <a:cxn ang="0">
                    <a:pos x="44" y="165"/>
                  </a:cxn>
                  <a:cxn ang="0">
                    <a:pos x="57" y="178"/>
                  </a:cxn>
                  <a:cxn ang="0">
                    <a:pos x="77" y="201"/>
                  </a:cxn>
                  <a:cxn ang="0">
                    <a:pos x="89" y="221"/>
                  </a:cxn>
                  <a:cxn ang="0">
                    <a:pos x="95" y="230"/>
                  </a:cxn>
                  <a:cxn ang="0">
                    <a:pos x="98" y="240"/>
                  </a:cxn>
                  <a:cxn ang="0">
                    <a:pos x="101" y="256"/>
                  </a:cxn>
                  <a:cxn ang="0">
                    <a:pos x="101" y="269"/>
                  </a:cxn>
                  <a:cxn ang="0">
                    <a:pos x="98" y="279"/>
                  </a:cxn>
                  <a:cxn ang="0">
                    <a:pos x="95" y="298"/>
                  </a:cxn>
                  <a:cxn ang="0">
                    <a:pos x="89" y="311"/>
                  </a:cxn>
                  <a:cxn ang="0">
                    <a:pos x="69" y="292"/>
                  </a:cxn>
                  <a:cxn ang="0">
                    <a:pos x="74" y="279"/>
                  </a:cxn>
                  <a:cxn ang="0">
                    <a:pos x="77" y="265"/>
                  </a:cxn>
                  <a:cxn ang="0">
                    <a:pos x="81" y="253"/>
                  </a:cxn>
                  <a:cxn ang="0">
                    <a:pos x="81" y="240"/>
                  </a:cxn>
                  <a:cxn ang="0">
                    <a:pos x="81" y="227"/>
                  </a:cxn>
                  <a:cxn ang="0">
                    <a:pos x="74" y="211"/>
                  </a:cxn>
                  <a:cxn ang="0">
                    <a:pos x="71" y="201"/>
                  </a:cxn>
                  <a:cxn ang="0">
                    <a:pos x="66" y="195"/>
                  </a:cxn>
                  <a:cxn ang="0">
                    <a:pos x="54" y="184"/>
                  </a:cxn>
                  <a:cxn ang="0">
                    <a:pos x="39" y="168"/>
                  </a:cxn>
                  <a:cxn ang="0">
                    <a:pos x="27" y="156"/>
                  </a:cxn>
                  <a:cxn ang="0">
                    <a:pos x="21" y="146"/>
                  </a:cxn>
                  <a:cxn ang="0">
                    <a:pos x="12" y="127"/>
                  </a:cxn>
                  <a:cxn ang="0">
                    <a:pos x="3" y="113"/>
                  </a:cxn>
                  <a:cxn ang="0">
                    <a:pos x="0" y="103"/>
                  </a:cxn>
                  <a:cxn ang="0">
                    <a:pos x="0" y="84"/>
                  </a:cxn>
                  <a:cxn ang="0">
                    <a:pos x="0" y="65"/>
                  </a:cxn>
                  <a:cxn ang="0">
                    <a:pos x="0" y="52"/>
                  </a:cxn>
                  <a:cxn ang="0">
                    <a:pos x="3" y="35"/>
                  </a:cxn>
                  <a:cxn ang="0">
                    <a:pos x="6" y="22"/>
                  </a:cxn>
                  <a:cxn ang="0">
                    <a:pos x="6" y="10"/>
                  </a:cxn>
                  <a:cxn ang="0">
                    <a:pos x="12" y="0"/>
                  </a:cxn>
                  <a:cxn ang="0">
                    <a:pos x="51" y="6"/>
                  </a:cxn>
                </a:cxnLst>
                <a:rect l="0" t="0" r="r" b="b"/>
                <a:pathLst>
                  <a:path w="102" h="312">
                    <a:moveTo>
                      <a:pt x="51" y="6"/>
                    </a:moveTo>
                    <a:lnTo>
                      <a:pt x="47" y="16"/>
                    </a:lnTo>
                    <a:lnTo>
                      <a:pt x="44" y="19"/>
                    </a:lnTo>
                    <a:lnTo>
                      <a:pt x="44" y="26"/>
                    </a:lnTo>
                    <a:lnTo>
                      <a:pt x="39" y="43"/>
                    </a:lnTo>
                    <a:lnTo>
                      <a:pt x="30" y="65"/>
                    </a:lnTo>
                    <a:lnTo>
                      <a:pt x="24" y="81"/>
                    </a:lnTo>
                    <a:lnTo>
                      <a:pt x="21" y="97"/>
                    </a:lnTo>
                    <a:lnTo>
                      <a:pt x="21" y="110"/>
                    </a:lnTo>
                    <a:lnTo>
                      <a:pt x="21" y="120"/>
                    </a:lnTo>
                    <a:lnTo>
                      <a:pt x="24" y="133"/>
                    </a:lnTo>
                    <a:lnTo>
                      <a:pt x="27" y="140"/>
                    </a:lnTo>
                    <a:lnTo>
                      <a:pt x="36" y="152"/>
                    </a:lnTo>
                    <a:lnTo>
                      <a:pt x="44" y="165"/>
                    </a:lnTo>
                    <a:lnTo>
                      <a:pt x="57" y="178"/>
                    </a:lnTo>
                    <a:lnTo>
                      <a:pt x="77" y="201"/>
                    </a:lnTo>
                    <a:lnTo>
                      <a:pt x="89" y="221"/>
                    </a:lnTo>
                    <a:lnTo>
                      <a:pt x="95" y="230"/>
                    </a:lnTo>
                    <a:lnTo>
                      <a:pt x="98" y="240"/>
                    </a:lnTo>
                    <a:lnTo>
                      <a:pt x="101" y="256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5" y="298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4" y="279"/>
                    </a:lnTo>
                    <a:lnTo>
                      <a:pt x="77" y="265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4" y="211"/>
                    </a:lnTo>
                    <a:lnTo>
                      <a:pt x="71" y="201"/>
                    </a:lnTo>
                    <a:lnTo>
                      <a:pt x="66" y="195"/>
                    </a:lnTo>
                    <a:lnTo>
                      <a:pt x="54" y="184"/>
                    </a:lnTo>
                    <a:lnTo>
                      <a:pt x="39" y="168"/>
                    </a:lnTo>
                    <a:lnTo>
                      <a:pt x="27" y="156"/>
                    </a:lnTo>
                    <a:lnTo>
                      <a:pt x="21" y="146"/>
                    </a:lnTo>
                    <a:lnTo>
                      <a:pt x="12" y="127"/>
                    </a:lnTo>
                    <a:lnTo>
                      <a:pt x="3" y="113"/>
                    </a:lnTo>
                    <a:lnTo>
                      <a:pt x="0" y="103"/>
                    </a:lnTo>
                    <a:lnTo>
                      <a:pt x="0" y="84"/>
                    </a:lnTo>
                    <a:lnTo>
                      <a:pt x="0" y="65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6" y="22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1" y="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ltGray">
              <a:xfrm>
                <a:off x="5449" y="3971"/>
                <a:ext cx="103" cy="313"/>
              </a:xfrm>
              <a:custGeom>
                <a:avLst/>
                <a:gdLst/>
                <a:ahLst/>
                <a:cxnLst>
                  <a:cxn ang="0">
                    <a:pos x="52" y="7"/>
                  </a:cxn>
                  <a:cxn ang="0">
                    <a:pos x="46" y="16"/>
                  </a:cxn>
                  <a:cxn ang="0">
                    <a:pos x="44" y="26"/>
                  </a:cxn>
                  <a:cxn ang="0">
                    <a:pos x="37" y="43"/>
                  </a:cxn>
                  <a:cxn ang="0">
                    <a:pos x="29" y="65"/>
                  </a:cxn>
                  <a:cxn ang="0">
                    <a:pos x="26" y="78"/>
                  </a:cxn>
                  <a:cxn ang="0">
                    <a:pos x="23" y="97"/>
                  </a:cxn>
                  <a:cxn ang="0">
                    <a:pos x="23" y="110"/>
                  </a:cxn>
                  <a:cxn ang="0">
                    <a:pos x="23" y="121"/>
                  </a:cxn>
                  <a:cxn ang="0">
                    <a:pos x="23" y="134"/>
                  </a:cxn>
                  <a:cxn ang="0">
                    <a:pos x="29" y="140"/>
                  </a:cxn>
                  <a:cxn ang="0">
                    <a:pos x="37" y="153"/>
                  </a:cxn>
                  <a:cxn ang="0">
                    <a:pos x="46" y="166"/>
                  </a:cxn>
                  <a:cxn ang="0">
                    <a:pos x="58" y="178"/>
                  </a:cxn>
                  <a:cxn ang="0">
                    <a:pos x="78" y="202"/>
                  </a:cxn>
                  <a:cxn ang="0">
                    <a:pos x="90" y="218"/>
                  </a:cxn>
                  <a:cxn ang="0">
                    <a:pos x="96" y="231"/>
                  </a:cxn>
                  <a:cxn ang="0">
                    <a:pos x="98" y="240"/>
                  </a:cxn>
                  <a:cxn ang="0">
                    <a:pos x="98" y="256"/>
                  </a:cxn>
                  <a:cxn ang="0">
                    <a:pos x="102" y="266"/>
                  </a:cxn>
                  <a:cxn ang="0">
                    <a:pos x="98" y="280"/>
                  </a:cxn>
                  <a:cxn ang="0">
                    <a:pos x="96" y="299"/>
                  </a:cxn>
                  <a:cxn ang="0">
                    <a:pos x="90" y="312"/>
                  </a:cxn>
                  <a:cxn ang="0">
                    <a:pos x="69" y="292"/>
                  </a:cxn>
                  <a:cxn ang="0">
                    <a:pos x="76" y="280"/>
                  </a:cxn>
                  <a:cxn ang="0">
                    <a:pos x="78" y="266"/>
                  </a:cxn>
                  <a:cxn ang="0">
                    <a:pos x="81" y="253"/>
                  </a:cxn>
                  <a:cxn ang="0">
                    <a:pos x="81" y="240"/>
                  </a:cxn>
                  <a:cxn ang="0">
                    <a:pos x="81" y="227"/>
                  </a:cxn>
                  <a:cxn ang="0">
                    <a:pos x="76" y="211"/>
                  </a:cxn>
                  <a:cxn ang="0">
                    <a:pos x="73" y="202"/>
                  </a:cxn>
                  <a:cxn ang="0">
                    <a:pos x="64" y="194"/>
                  </a:cxn>
                  <a:cxn ang="0">
                    <a:pos x="55" y="185"/>
                  </a:cxn>
                  <a:cxn ang="0">
                    <a:pos x="40" y="169"/>
                  </a:cxn>
                  <a:cxn ang="0">
                    <a:pos x="29" y="156"/>
                  </a:cxn>
                  <a:cxn ang="0">
                    <a:pos x="23" y="146"/>
                  </a:cxn>
                  <a:cxn ang="0">
                    <a:pos x="11" y="127"/>
                  </a:cxn>
                  <a:cxn ang="0">
                    <a:pos x="5" y="110"/>
                  </a:cxn>
                  <a:cxn ang="0">
                    <a:pos x="3" y="104"/>
                  </a:cxn>
                  <a:cxn ang="0">
                    <a:pos x="0" y="85"/>
                  </a:cxn>
                  <a:cxn ang="0">
                    <a:pos x="0" y="65"/>
                  </a:cxn>
                  <a:cxn ang="0">
                    <a:pos x="3" y="49"/>
                  </a:cxn>
                  <a:cxn ang="0">
                    <a:pos x="3" y="36"/>
                  </a:cxn>
                  <a:cxn ang="0">
                    <a:pos x="5" y="23"/>
                  </a:cxn>
                  <a:cxn ang="0">
                    <a:pos x="8" y="10"/>
                  </a:cxn>
                  <a:cxn ang="0">
                    <a:pos x="11" y="0"/>
                  </a:cxn>
                  <a:cxn ang="0">
                    <a:pos x="52" y="7"/>
                  </a:cxn>
                </a:cxnLst>
                <a:rect l="0" t="0" r="r" b="b"/>
                <a:pathLst>
                  <a:path w="103" h="313">
                    <a:moveTo>
                      <a:pt x="52" y="7"/>
                    </a:moveTo>
                    <a:lnTo>
                      <a:pt x="46" y="16"/>
                    </a:lnTo>
                    <a:lnTo>
                      <a:pt x="44" y="26"/>
                    </a:lnTo>
                    <a:lnTo>
                      <a:pt x="37" y="43"/>
                    </a:lnTo>
                    <a:lnTo>
                      <a:pt x="29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3" y="134"/>
                    </a:lnTo>
                    <a:lnTo>
                      <a:pt x="29" y="140"/>
                    </a:lnTo>
                    <a:lnTo>
                      <a:pt x="37" y="153"/>
                    </a:lnTo>
                    <a:lnTo>
                      <a:pt x="46" y="166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90" y="218"/>
                    </a:lnTo>
                    <a:lnTo>
                      <a:pt x="96" y="231"/>
                    </a:lnTo>
                    <a:lnTo>
                      <a:pt x="98" y="240"/>
                    </a:lnTo>
                    <a:lnTo>
                      <a:pt x="98" y="256"/>
                    </a:lnTo>
                    <a:lnTo>
                      <a:pt x="102" y="266"/>
                    </a:lnTo>
                    <a:lnTo>
                      <a:pt x="98" y="280"/>
                    </a:lnTo>
                    <a:lnTo>
                      <a:pt x="96" y="299"/>
                    </a:lnTo>
                    <a:lnTo>
                      <a:pt x="90" y="312"/>
                    </a:lnTo>
                    <a:lnTo>
                      <a:pt x="69" y="292"/>
                    </a:lnTo>
                    <a:lnTo>
                      <a:pt x="76" y="280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6" y="211"/>
                    </a:lnTo>
                    <a:lnTo>
                      <a:pt x="73" y="202"/>
                    </a:lnTo>
                    <a:lnTo>
                      <a:pt x="64" y="194"/>
                    </a:lnTo>
                    <a:lnTo>
                      <a:pt x="55" y="185"/>
                    </a:lnTo>
                    <a:lnTo>
                      <a:pt x="40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1" y="127"/>
                    </a:lnTo>
                    <a:lnTo>
                      <a:pt x="5" y="110"/>
                    </a:lnTo>
                    <a:lnTo>
                      <a:pt x="3" y="104"/>
                    </a:lnTo>
                    <a:lnTo>
                      <a:pt x="0" y="85"/>
                    </a:lnTo>
                    <a:lnTo>
                      <a:pt x="0" y="65"/>
                    </a:lnTo>
                    <a:lnTo>
                      <a:pt x="3" y="49"/>
                    </a:lnTo>
                    <a:lnTo>
                      <a:pt x="3" y="36"/>
                    </a:lnTo>
                    <a:lnTo>
                      <a:pt x="5" y="23"/>
                    </a:lnTo>
                    <a:lnTo>
                      <a:pt x="8" y="10"/>
                    </a:lnTo>
                    <a:lnTo>
                      <a:pt x="11" y="0"/>
                    </a:lnTo>
                    <a:lnTo>
                      <a:pt x="52" y="7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82" name="Freeform 58"/>
              <p:cNvSpPr>
                <a:spLocks/>
              </p:cNvSpPr>
              <p:nvPr/>
            </p:nvSpPr>
            <p:spPr bwMode="ltGray">
              <a:xfrm>
                <a:off x="1045" y="3906"/>
                <a:ext cx="104" cy="309"/>
              </a:xfrm>
              <a:custGeom>
                <a:avLst/>
                <a:gdLst/>
                <a:ahLst/>
                <a:cxnLst>
                  <a:cxn ang="0">
                    <a:pos x="53" y="6"/>
                  </a:cxn>
                  <a:cxn ang="0">
                    <a:pos x="51" y="16"/>
                  </a:cxn>
                  <a:cxn ang="0">
                    <a:pos x="47" y="16"/>
                  </a:cxn>
                  <a:cxn ang="0">
                    <a:pos x="44" y="22"/>
                  </a:cxn>
                  <a:cxn ang="0">
                    <a:pos x="39" y="42"/>
                  </a:cxn>
                  <a:cxn ang="0">
                    <a:pos x="29" y="65"/>
                  </a:cxn>
                  <a:cxn ang="0">
                    <a:pos x="27" y="77"/>
                  </a:cxn>
                  <a:cxn ang="0">
                    <a:pos x="24" y="97"/>
                  </a:cxn>
                  <a:cxn ang="0">
                    <a:pos x="24" y="106"/>
                  </a:cxn>
                  <a:cxn ang="0">
                    <a:pos x="24" y="120"/>
                  </a:cxn>
                  <a:cxn ang="0">
                    <a:pos x="27" y="130"/>
                  </a:cxn>
                  <a:cxn ang="0">
                    <a:pos x="29" y="139"/>
                  </a:cxn>
                  <a:cxn ang="0">
                    <a:pos x="39" y="149"/>
                  </a:cxn>
                  <a:cxn ang="0">
                    <a:pos x="47" y="162"/>
                  </a:cxn>
                  <a:cxn ang="0">
                    <a:pos x="59" y="178"/>
                  </a:cxn>
                  <a:cxn ang="0">
                    <a:pos x="80" y="201"/>
                  </a:cxn>
                  <a:cxn ang="0">
                    <a:pos x="91" y="217"/>
                  </a:cxn>
                  <a:cxn ang="0">
                    <a:pos x="97" y="227"/>
                  </a:cxn>
                  <a:cxn ang="0">
                    <a:pos x="100" y="239"/>
                  </a:cxn>
                  <a:cxn ang="0">
                    <a:pos x="103" y="252"/>
                  </a:cxn>
                  <a:cxn ang="0">
                    <a:pos x="103" y="265"/>
                  </a:cxn>
                  <a:cxn ang="0">
                    <a:pos x="100" y="279"/>
                  </a:cxn>
                  <a:cxn ang="0">
                    <a:pos x="97" y="295"/>
                  </a:cxn>
                  <a:cxn ang="0">
                    <a:pos x="91" y="308"/>
                  </a:cxn>
                  <a:cxn ang="0">
                    <a:pos x="71" y="288"/>
                  </a:cxn>
                  <a:cxn ang="0">
                    <a:pos x="76" y="279"/>
                  </a:cxn>
                  <a:cxn ang="0">
                    <a:pos x="80" y="262"/>
                  </a:cxn>
                  <a:cxn ang="0">
                    <a:pos x="83" y="252"/>
                  </a:cxn>
                  <a:cxn ang="0">
                    <a:pos x="83" y="236"/>
                  </a:cxn>
                  <a:cxn ang="0">
                    <a:pos x="83" y="227"/>
                  </a:cxn>
                  <a:cxn ang="0">
                    <a:pos x="76" y="211"/>
                  </a:cxn>
                  <a:cxn ang="0">
                    <a:pos x="74" y="201"/>
                  </a:cxn>
                  <a:cxn ang="0">
                    <a:pos x="68" y="190"/>
                  </a:cxn>
                  <a:cxn ang="0">
                    <a:pos x="56" y="181"/>
                  </a:cxn>
                  <a:cxn ang="0">
                    <a:pos x="41" y="168"/>
                  </a:cxn>
                  <a:cxn ang="0">
                    <a:pos x="29" y="155"/>
                  </a:cxn>
                  <a:cxn ang="0">
                    <a:pos x="24" y="146"/>
                  </a:cxn>
                  <a:cxn ang="0">
                    <a:pos x="12" y="126"/>
                  </a:cxn>
                  <a:cxn ang="0">
                    <a:pos x="6" y="109"/>
                  </a:cxn>
                  <a:cxn ang="0">
                    <a:pos x="3" y="100"/>
                  </a:cxn>
                  <a:cxn ang="0">
                    <a:pos x="0" y="84"/>
                  </a:cxn>
                  <a:cxn ang="0">
                    <a:pos x="0" y="61"/>
                  </a:cxn>
                  <a:cxn ang="0">
                    <a:pos x="3" y="49"/>
                  </a:cxn>
                  <a:cxn ang="0">
                    <a:pos x="6" y="35"/>
                  </a:cxn>
                  <a:cxn ang="0">
                    <a:pos x="6" y="22"/>
                  </a:cxn>
                  <a:cxn ang="0">
                    <a:pos x="9" y="9"/>
                  </a:cxn>
                  <a:cxn ang="0">
                    <a:pos x="15" y="0"/>
                  </a:cxn>
                  <a:cxn ang="0">
                    <a:pos x="53" y="6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ltGray">
              <a:xfrm>
                <a:off x="3307" y="0"/>
                <a:ext cx="102" cy="312"/>
              </a:xfrm>
              <a:custGeom>
                <a:avLst/>
                <a:gdLst/>
                <a:ahLst/>
                <a:cxnLst>
                  <a:cxn ang="0">
                    <a:pos x="52" y="7"/>
                  </a:cxn>
                  <a:cxn ang="0">
                    <a:pos x="50" y="16"/>
                  </a:cxn>
                  <a:cxn ang="0">
                    <a:pos x="46" y="16"/>
                  </a:cxn>
                  <a:cxn ang="0">
                    <a:pos x="46" y="26"/>
                  </a:cxn>
                  <a:cxn ang="0">
                    <a:pos x="38" y="43"/>
                  </a:cxn>
                  <a:cxn ang="0">
                    <a:pos x="32" y="65"/>
                  </a:cxn>
                  <a:cxn ang="0">
                    <a:pos x="26" y="78"/>
                  </a:cxn>
                  <a:cxn ang="0">
                    <a:pos x="23" y="97"/>
                  </a:cxn>
                  <a:cxn ang="0">
                    <a:pos x="23" y="110"/>
                  </a:cxn>
                  <a:cxn ang="0">
                    <a:pos x="23" y="121"/>
                  </a:cxn>
                  <a:cxn ang="0">
                    <a:pos x="26" y="130"/>
                  </a:cxn>
                  <a:cxn ang="0">
                    <a:pos x="29" y="140"/>
                  </a:cxn>
                  <a:cxn ang="0">
                    <a:pos x="38" y="153"/>
                  </a:cxn>
                  <a:cxn ang="0">
                    <a:pos x="46" y="162"/>
                  </a:cxn>
                  <a:cxn ang="0">
                    <a:pos x="58" y="178"/>
                  </a:cxn>
                  <a:cxn ang="0">
                    <a:pos x="78" y="202"/>
                  </a:cxn>
                  <a:cxn ang="0">
                    <a:pos x="89" y="218"/>
                  </a:cxn>
                  <a:cxn ang="0">
                    <a:pos x="96" y="227"/>
                  </a:cxn>
                  <a:cxn ang="0">
                    <a:pos x="98" y="240"/>
                  </a:cxn>
                  <a:cxn ang="0">
                    <a:pos x="101" y="253"/>
                  </a:cxn>
                  <a:cxn ang="0">
                    <a:pos x="101" y="269"/>
                  </a:cxn>
                  <a:cxn ang="0">
                    <a:pos x="98" y="279"/>
                  </a:cxn>
                  <a:cxn ang="0">
                    <a:pos x="96" y="295"/>
                  </a:cxn>
                  <a:cxn ang="0">
                    <a:pos x="89" y="311"/>
                  </a:cxn>
                  <a:cxn ang="0">
                    <a:pos x="69" y="292"/>
                  </a:cxn>
                  <a:cxn ang="0">
                    <a:pos x="75" y="279"/>
                  </a:cxn>
                  <a:cxn ang="0">
                    <a:pos x="78" y="266"/>
                  </a:cxn>
                  <a:cxn ang="0">
                    <a:pos x="81" y="253"/>
                  </a:cxn>
                  <a:cxn ang="0">
                    <a:pos x="81" y="237"/>
                  </a:cxn>
                  <a:cxn ang="0">
                    <a:pos x="81" y="227"/>
                  </a:cxn>
                  <a:cxn ang="0">
                    <a:pos x="75" y="211"/>
                  </a:cxn>
                  <a:cxn ang="0">
                    <a:pos x="72" y="202"/>
                  </a:cxn>
                  <a:cxn ang="0">
                    <a:pos x="67" y="191"/>
                  </a:cxn>
                  <a:cxn ang="0">
                    <a:pos x="55" y="181"/>
                  </a:cxn>
                  <a:cxn ang="0">
                    <a:pos x="41" y="169"/>
                  </a:cxn>
                  <a:cxn ang="0">
                    <a:pos x="29" y="156"/>
                  </a:cxn>
                  <a:cxn ang="0">
                    <a:pos x="23" y="146"/>
                  </a:cxn>
                  <a:cxn ang="0">
                    <a:pos x="14" y="127"/>
                  </a:cxn>
                  <a:cxn ang="0">
                    <a:pos x="6" y="110"/>
                  </a:cxn>
                  <a:cxn ang="0">
                    <a:pos x="3" y="104"/>
                  </a:cxn>
                  <a:cxn ang="0">
                    <a:pos x="0" y="84"/>
                  </a:cxn>
                  <a:cxn ang="0">
                    <a:pos x="0" y="62"/>
                  </a:cxn>
                  <a:cxn ang="0">
                    <a:pos x="3" y="49"/>
                  </a:cxn>
                  <a:cxn ang="0">
                    <a:pos x="6" y="35"/>
                  </a:cxn>
                  <a:cxn ang="0">
                    <a:pos x="6" y="23"/>
                  </a:cxn>
                  <a:cxn ang="0">
                    <a:pos x="9" y="10"/>
                  </a:cxn>
                  <a:cxn ang="0">
                    <a:pos x="14" y="0"/>
                  </a:cxn>
                  <a:cxn ang="0">
                    <a:pos x="52" y="7"/>
                  </a:cxn>
                </a:cxnLst>
                <a:rect l="0" t="0" r="r" b="b"/>
                <a:pathLst>
                  <a:path w="102" h="312">
                    <a:moveTo>
                      <a:pt x="52" y="7"/>
                    </a:moveTo>
                    <a:lnTo>
                      <a:pt x="50" y="16"/>
                    </a:lnTo>
                    <a:lnTo>
                      <a:pt x="46" y="16"/>
                    </a:lnTo>
                    <a:lnTo>
                      <a:pt x="46" y="26"/>
                    </a:lnTo>
                    <a:lnTo>
                      <a:pt x="38" y="43"/>
                    </a:lnTo>
                    <a:lnTo>
                      <a:pt x="32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6" y="130"/>
                    </a:lnTo>
                    <a:lnTo>
                      <a:pt x="29" y="140"/>
                    </a:lnTo>
                    <a:lnTo>
                      <a:pt x="38" y="153"/>
                    </a:lnTo>
                    <a:lnTo>
                      <a:pt x="46" y="162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89" y="218"/>
                    </a:lnTo>
                    <a:lnTo>
                      <a:pt x="96" y="227"/>
                    </a:lnTo>
                    <a:lnTo>
                      <a:pt x="98" y="240"/>
                    </a:lnTo>
                    <a:lnTo>
                      <a:pt x="101" y="253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6" y="295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5" y="279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37"/>
                    </a:lnTo>
                    <a:lnTo>
                      <a:pt x="81" y="227"/>
                    </a:lnTo>
                    <a:lnTo>
                      <a:pt x="75" y="211"/>
                    </a:lnTo>
                    <a:lnTo>
                      <a:pt x="72" y="202"/>
                    </a:lnTo>
                    <a:lnTo>
                      <a:pt x="67" y="191"/>
                    </a:lnTo>
                    <a:lnTo>
                      <a:pt x="55" y="181"/>
                    </a:lnTo>
                    <a:lnTo>
                      <a:pt x="41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4" y="127"/>
                    </a:lnTo>
                    <a:lnTo>
                      <a:pt x="6" y="110"/>
                    </a:lnTo>
                    <a:lnTo>
                      <a:pt x="3" y="104"/>
                    </a:lnTo>
                    <a:lnTo>
                      <a:pt x="0" y="84"/>
                    </a:lnTo>
                    <a:lnTo>
                      <a:pt x="0" y="62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3"/>
                    </a:lnTo>
                    <a:lnTo>
                      <a:pt x="9" y="10"/>
                    </a:lnTo>
                    <a:lnTo>
                      <a:pt x="14" y="0"/>
                    </a:lnTo>
                    <a:lnTo>
                      <a:pt x="52" y="7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ltGray">
              <a:xfrm>
                <a:off x="2412" y="3901"/>
                <a:ext cx="58" cy="102"/>
              </a:xfrm>
              <a:custGeom>
                <a:avLst/>
                <a:gdLst/>
                <a:ahLst/>
                <a:cxnLst>
                  <a:cxn ang="0">
                    <a:pos x="16" y="101"/>
                  </a:cxn>
                  <a:cxn ang="0">
                    <a:pos x="0" y="0"/>
                  </a:cxn>
                  <a:cxn ang="0">
                    <a:pos x="57" y="52"/>
                  </a:cxn>
                  <a:cxn ang="0">
                    <a:pos x="16" y="101"/>
                  </a:cxn>
                </a:cxnLst>
                <a:rect l="0" t="0" r="r" b="b"/>
                <a:pathLst>
                  <a:path w="58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7" y="52"/>
                    </a:lnTo>
                    <a:lnTo>
                      <a:pt x="16" y="10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85" name="Freeform 61"/>
              <p:cNvSpPr>
                <a:spLocks/>
              </p:cNvSpPr>
              <p:nvPr/>
            </p:nvSpPr>
            <p:spPr bwMode="ltGray">
              <a:xfrm>
                <a:off x="2972" y="63"/>
                <a:ext cx="56" cy="102"/>
              </a:xfrm>
              <a:custGeom>
                <a:avLst/>
                <a:gdLst/>
                <a:ahLst/>
                <a:cxnLst>
                  <a:cxn ang="0">
                    <a:pos x="14" y="101"/>
                  </a:cxn>
                  <a:cxn ang="0">
                    <a:pos x="0" y="0"/>
                  </a:cxn>
                  <a:cxn ang="0">
                    <a:pos x="55" y="51"/>
                  </a:cxn>
                  <a:cxn ang="0">
                    <a:pos x="14" y="101"/>
                  </a:cxn>
                </a:cxnLst>
                <a:rect l="0" t="0" r="r" b="b"/>
                <a:pathLst>
                  <a:path w="56" h="102">
                    <a:moveTo>
                      <a:pt x="14" y="101"/>
                    </a:moveTo>
                    <a:lnTo>
                      <a:pt x="0" y="0"/>
                    </a:lnTo>
                    <a:lnTo>
                      <a:pt x="55" y="51"/>
                    </a:lnTo>
                    <a:lnTo>
                      <a:pt x="14" y="10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86" name="Freeform 62"/>
              <p:cNvSpPr>
                <a:spLocks/>
              </p:cNvSpPr>
              <p:nvPr/>
            </p:nvSpPr>
            <p:spPr bwMode="ltGray">
              <a:xfrm>
                <a:off x="212" y="884"/>
                <a:ext cx="59" cy="101"/>
              </a:xfrm>
              <a:custGeom>
                <a:avLst/>
                <a:gdLst/>
                <a:ahLst/>
                <a:cxnLst>
                  <a:cxn ang="0">
                    <a:pos x="16" y="100"/>
                  </a:cxn>
                  <a:cxn ang="0">
                    <a:pos x="0" y="0"/>
                  </a:cxn>
                  <a:cxn ang="0">
                    <a:pos x="58" y="51"/>
                  </a:cxn>
                  <a:cxn ang="0">
                    <a:pos x="16" y="100"/>
                  </a:cxn>
                </a:cxnLst>
                <a:rect l="0" t="0" r="r" b="b"/>
                <a:pathLst>
                  <a:path w="59" h="101">
                    <a:moveTo>
                      <a:pt x="16" y="100"/>
                    </a:moveTo>
                    <a:lnTo>
                      <a:pt x="0" y="0"/>
                    </a:lnTo>
                    <a:lnTo>
                      <a:pt x="58" y="51"/>
                    </a:lnTo>
                    <a:lnTo>
                      <a:pt x="16" y="10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87" name="Freeform 63"/>
              <p:cNvSpPr>
                <a:spLocks/>
              </p:cNvSpPr>
              <p:nvPr/>
            </p:nvSpPr>
            <p:spPr bwMode="ltGray">
              <a:xfrm>
                <a:off x="1452" y="115"/>
                <a:ext cx="53" cy="6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8"/>
                  </a:cxn>
                  <a:cxn ang="0">
                    <a:pos x="14" y="67"/>
                  </a:cxn>
                  <a:cxn ang="0">
                    <a:pos x="52" y="42"/>
                  </a:cxn>
                  <a:cxn ang="0">
                    <a:pos x="30" y="0"/>
                  </a:cxn>
                </a:cxnLst>
                <a:rect l="0" t="0" r="r" b="b"/>
                <a:pathLst>
                  <a:path w="53" h="68">
                    <a:moveTo>
                      <a:pt x="30" y="0"/>
                    </a:moveTo>
                    <a:lnTo>
                      <a:pt x="0" y="18"/>
                    </a:lnTo>
                    <a:lnTo>
                      <a:pt x="14" y="67"/>
                    </a:lnTo>
                    <a:lnTo>
                      <a:pt x="52" y="42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88" name="Freeform 64"/>
              <p:cNvSpPr>
                <a:spLocks/>
              </p:cNvSpPr>
              <p:nvPr/>
            </p:nvSpPr>
            <p:spPr bwMode="ltGray">
              <a:xfrm>
                <a:off x="4571" y="216"/>
                <a:ext cx="55" cy="6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8"/>
                  </a:cxn>
                  <a:cxn ang="0">
                    <a:pos x="16" y="65"/>
                  </a:cxn>
                  <a:cxn ang="0">
                    <a:pos x="54" y="42"/>
                  </a:cxn>
                  <a:cxn ang="0">
                    <a:pos x="30" y="0"/>
                  </a:cxn>
                </a:cxnLst>
                <a:rect l="0" t="0" r="r" b="b"/>
                <a:pathLst>
                  <a:path w="55" h="66">
                    <a:moveTo>
                      <a:pt x="30" y="0"/>
                    </a:moveTo>
                    <a:lnTo>
                      <a:pt x="0" y="18"/>
                    </a:lnTo>
                    <a:lnTo>
                      <a:pt x="16" y="65"/>
                    </a:lnTo>
                    <a:lnTo>
                      <a:pt x="54" y="42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89" name="Freeform 65"/>
              <p:cNvSpPr>
                <a:spLocks/>
              </p:cNvSpPr>
              <p:nvPr/>
            </p:nvSpPr>
            <p:spPr bwMode="ltGray">
              <a:xfrm>
                <a:off x="5490" y="2335"/>
                <a:ext cx="57" cy="6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21"/>
                  </a:cxn>
                  <a:cxn ang="0">
                    <a:pos x="17" y="68"/>
                  </a:cxn>
                  <a:cxn ang="0">
                    <a:pos x="56" y="44"/>
                  </a:cxn>
                  <a:cxn ang="0">
                    <a:pos x="31" y="0"/>
                  </a:cxn>
                </a:cxnLst>
                <a:rect l="0" t="0" r="r" b="b"/>
                <a:pathLst>
                  <a:path w="57" h="69">
                    <a:moveTo>
                      <a:pt x="31" y="0"/>
                    </a:moveTo>
                    <a:lnTo>
                      <a:pt x="0" y="21"/>
                    </a:lnTo>
                    <a:lnTo>
                      <a:pt x="17" y="68"/>
                    </a:lnTo>
                    <a:lnTo>
                      <a:pt x="56" y="44"/>
                    </a:lnTo>
                    <a:lnTo>
                      <a:pt x="31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90" name="Freeform 66"/>
              <p:cNvSpPr>
                <a:spLocks/>
              </p:cNvSpPr>
              <p:nvPr/>
            </p:nvSpPr>
            <p:spPr bwMode="ltGray">
              <a:xfrm>
                <a:off x="5631" y="1402"/>
                <a:ext cx="58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17"/>
                  </a:cxn>
                  <a:cxn ang="0">
                    <a:pos x="17" y="64"/>
                  </a:cxn>
                  <a:cxn ang="0">
                    <a:pos x="57" y="41"/>
                  </a:cxn>
                  <a:cxn ang="0">
                    <a:pos x="31" y="0"/>
                  </a:cxn>
                </a:cxnLst>
                <a:rect l="0" t="0" r="r" b="b"/>
                <a:pathLst>
                  <a:path w="58" h="65">
                    <a:moveTo>
                      <a:pt x="31" y="0"/>
                    </a:moveTo>
                    <a:lnTo>
                      <a:pt x="0" y="17"/>
                    </a:lnTo>
                    <a:lnTo>
                      <a:pt x="17" y="64"/>
                    </a:lnTo>
                    <a:lnTo>
                      <a:pt x="57" y="41"/>
                    </a:lnTo>
                    <a:lnTo>
                      <a:pt x="31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91" name="Freeform 67"/>
              <p:cNvSpPr>
                <a:spLocks/>
              </p:cNvSpPr>
              <p:nvPr/>
            </p:nvSpPr>
            <p:spPr bwMode="ltGray">
              <a:xfrm>
                <a:off x="0" y="1366"/>
                <a:ext cx="60" cy="102"/>
              </a:xfrm>
              <a:custGeom>
                <a:avLst/>
                <a:gdLst/>
                <a:ahLst/>
                <a:cxnLst>
                  <a:cxn ang="0">
                    <a:pos x="17" y="101"/>
                  </a:cxn>
                  <a:cxn ang="0">
                    <a:pos x="0" y="0"/>
                  </a:cxn>
                  <a:cxn ang="0">
                    <a:pos x="59" y="52"/>
                  </a:cxn>
                  <a:cxn ang="0">
                    <a:pos x="17" y="101"/>
                  </a:cxn>
                </a:cxnLst>
                <a:rect l="0" t="0" r="r" b="b"/>
                <a:pathLst>
                  <a:path w="60" h="102">
                    <a:moveTo>
                      <a:pt x="17" y="101"/>
                    </a:moveTo>
                    <a:lnTo>
                      <a:pt x="0" y="0"/>
                    </a:lnTo>
                    <a:lnTo>
                      <a:pt x="59" y="52"/>
                    </a:lnTo>
                    <a:lnTo>
                      <a:pt x="17" y="10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ltGray">
              <a:xfrm>
                <a:off x="196" y="1205"/>
                <a:ext cx="59" cy="105"/>
              </a:xfrm>
              <a:custGeom>
                <a:avLst/>
                <a:gdLst/>
                <a:ahLst/>
                <a:cxnLst>
                  <a:cxn ang="0">
                    <a:pos x="17" y="104"/>
                  </a:cxn>
                  <a:cxn ang="0">
                    <a:pos x="0" y="0"/>
                  </a:cxn>
                  <a:cxn ang="0">
                    <a:pos x="58" y="54"/>
                  </a:cxn>
                  <a:cxn ang="0">
                    <a:pos x="17" y="104"/>
                  </a:cxn>
                </a:cxnLst>
                <a:rect l="0" t="0" r="r" b="b"/>
                <a:pathLst>
                  <a:path w="59" h="105">
                    <a:moveTo>
                      <a:pt x="17" y="104"/>
                    </a:moveTo>
                    <a:lnTo>
                      <a:pt x="0" y="0"/>
                    </a:lnTo>
                    <a:lnTo>
                      <a:pt x="58" y="54"/>
                    </a:lnTo>
                    <a:lnTo>
                      <a:pt x="17" y="104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 b="0"/>
              </a:p>
            </p:txBody>
          </p:sp>
        </p:grpSp>
        <p:sp>
          <p:nvSpPr>
            <p:cNvPr id="1094" name="Freeform 70"/>
            <p:cNvSpPr>
              <a:spLocks/>
            </p:cNvSpPr>
            <p:nvPr/>
          </p:nvSpPr>
          <p:spPr bwMode="ltGray">
            <a:xfrm>
              <a:off x="373" y="786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 b="0"/>
            </a:p>
          </p:txBody>
        </p:sp>
      </p:grpSp>
      <p:sp>
        <p:nvSpPr>
          <p:cNvPr id="1027" name="Rectangle 7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028" name="Rectangle 7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98" name="Rectangle 7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9" name="Rectangle 7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0" name="Rectangle 7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b="0"/>
            </a:lvl1pPr>
          </a:lstStyle>
          <a:p>
            <a:pPr>
              <a:defRPr/>
            </a:pPr>
            <a:fld id="{DF6F3ECF-AC1F-41BE-AE20-70A566FD2BF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28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2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w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57200"/>
            <a:ext cx="7772400" cy="2133600"/>
          </a:xfrm>
        </p:spPr>
        <p:txBody>
          <a:bodyPr/>
          <a:lstStyle/>
          <a:p>
            <a:pPr eaLnBrk="1" hangingPunct="1"/>
            <a:r>
              <a:rPr lang="es-ES" sz="4000" smtClean="0">
                <a:solidFill>
                  <a:srgbClr val="00FF00"/>
                </a:solidFill>
                <a:latin typeface="Comic Sans MS" pitchFamily="66" charset="0"/>
              </a:rPr>
              <a:t>Recuperación de la Primera Jornada de Observación y Práctica</a:t>
            </a:r>
            <a:r>
              <a:rPr lang="es-ES" sz="4000" smtClean="0">
                <a:solidFill>
                  <a:srgbClr val="00FF00"/>
                </a:solidFill>
              </a:rPr>
              <a:t> 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438400"/>
            <a:ext cx="64008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3700" smtClean="0">
                <a:solidFill>
                  <a:srgbClr val="FFFF00"/>
                </a:solidFill>
                <a:latin typeface="Monotype Corsiva" pitchFamily="66" charset="0"/>
              </a:rPr>
              <a:t>Escuela Primaria Francisco Márquez</a:t>
            </a:r>
          </a:p>
        </p:txBody>
      </p:sp>
      <p:pic>
        <p:nvPicPr>
          <p:cNvPr id="14339" name="Picture 4" descr="F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895600"/>
            <a:ext cx="15033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2819400" y="4419600"/>
            <a:ext cx="426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5105400" y="3124200"/>
            <a:ext cx="36576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2000" b="0">
                <a:solidFill>
                  <a:srgbClr val="FF00FF"/>
                </a:solidFill>
                <a:latin typeface="Monotype Corsiva" pitchFamily="66" charset="0"/>
              </a:rPr>
              <a:t>María Cruz Domínguez Varona</a:t>
            </a:r>
          </a:p>
          <a:p>
            <a:pPr algn="r">
              <a:spcBef>
                <a:spcPct val="50000"/>
              </a:spcBef>
            </a:pPr>
            <a:r>
              <a:rPr lang="es-ES" sz="2000" b="0">
                <a:solidFill>
                  <a:srgbClr val="FF00FF"/>
                </a:solidFill>
                <a:latin typeface="Monotype Corsiva" pitchFamily="66" charset="0"/>
              </a:rPr>
              <a:t>Maritza Guadalupe Vega Lago</a:t>
            </a:r>
          </a:p>
          <a:p>
            <a:pPr algn="r">
              <a:spcBef>
                <a:spcPct val="50000"/>
              </a:spcBef>
            </a:pPr>
            <a:r>
              <a:rPr lang="es-ES" sz="2000" b="0">
                <a:solidFill>
                  <a:srgbClr val="FF00FF"/>
                </a:solidFill>
                <a:latin typeface="Monotype Corsiva" pitchFamily="66" charset="0"/>
              </a:rPr>
              <a:t>Cecilia Rodríguez Jara</a:t>
            </a:r>
          </a:p>
          <a:p>
            <a:pPr algn="r">
              <a:spcBef>
                <a:spcPct val="50000"/>
              </a:spcBef>
            </a:pPr>
            <a:r>
              <a:rPr lang="es-ES" sz="2000" b="0">
                <a:solidFill>
                  <a:srgbClr val="FF00FF"/>
                </a:solidFill>
                <a:latin typeface="Monotype Corsiva" pitchFamily="66" charset="0"/>
              </a:rPr>
              <a:t>Melina Guadalupe Nuñez Valladarez </a:t>
            </a:r>
          </a:p>
          <a:p>
            <a:pPr algn="r">
              <a:spcBef>
                <a:spcPct val="50000"/>
              </a:spcBef>
            </a:pPr>
            <a:r>
              <a:rPr lang="es-ES" sz="2000" b="0">
                <a:solidFill>
                  <a:srgbClr val="FF00FF"/>
                </a:solidFill>
                <a:latin typeface="Monotype Corsiva" pitchFamily="66" charset="0"/>
              </a:rPr>
              <a:t>Esperanza Elizabeth García Victor</a:t>
            </a:r>
          </a:p>
          <a:p>
            <a:pPr algn="r">
              <a:spcBef>
                <a:spcPct val="50000"/>
              </a:spcBef>
            </a:pPr>
            <a:r>
              <a:rPr lang="es-ES" sz="2000" b="0">
                <a:solidFill>
                  <a:srgbClr val="FF00FF"/>
                </a:solidFill>
                <a:latin typeface="Monotype Corsiva" pitchFamily="66" charset="0"/>
              </a:rPr>
              <a:t>Esmeralda Castillo Santos   </a:t>
            </a:r>
          </a:p>
          <a:p>
            <a:pPr algn="r">
              <a:spcBef>
                <a:spcPct val="50000"/>
              </a:spcBef>
            </a:pPr>
            <a:r>
              <a:rPr lang="es-ES" sz="2000" b="0">
                <a:solidFill>
                  <a:srgbClr val="FF00FF"/>
                </a:solidFill>
                <a:latin typeface="Monotype Corsiva" pitchFamily="66" charset="0"/>
              </a:rPr>
              <a:t>Brenda Isabel Carpio Ramírez </a:t>
            </a: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7" descr="Gracias_gif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533400"/>
            <a:ext cx="8001000" cy="5334000"/>
          </a:xfrm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s-ES" smtClean="0">
                <a:solidFill>
                  <a:srgbClr val="FFFF00"/>
                </a:solidFill>
                <a:latin typeface="Comic Sans MS" pitchFamily="66" charset="0"/>
              </a:rPr>
              <a:t>Historia de la escuela 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500" b="1" smtClean="0">
                <a:latin typeface="Century Gothic" pitchFamily="34" charset="0"/>
              </a:rPr>
              <a:t>Unidad y la escuela fueron creadas hace 11 años.</a:t>
            </a:r>
          </a:p>
          <a:p>
            <a:pPr algn="just">
              <a:lnSpc>
                <a:spcPct val="90000"/>
              </a:lnSpc>
            </a:pPr>
            <a:endParaRPr lang="es-ES" sz="2500" b="1" smtClean="0">
              <a:latin typeface="Century Gothic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ES" sz="2500" b="1" smtClean="0">
                <a:latin typeface="Century Gothic" pitchFamily="34" charset="0"/>
              </a:rPr>
              <a:t>Fue la primera en existir de las unidades habitacionales.</a:t>
            </a:r>
          </a:p>
          <a:p>
            <a:pPr algn="just">
              <a:lnSpc>
                <a:spcPct val="90000"/>
              </a:lnSpc>
            </a:pPr>
            <a:endParaRPr lang="es-ES" sz="2500" b="1" smtClean="0">
              <a:latin typeface="Century Gothic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ES" sz="2500" b="1" smtClean="0">
                <a:latin typeface="Century Gothic" pitchFamily="34" charset="0"/>
              </a:rPr>
              <a:t>Hace tres años comenzó en la escuela primaria el servicio de USAER.</a:t>
            </a:r>
          </a:p>
          <a:p>
            <a:pPr algn="just">
              <a:lnSpc>
                <a:spcPct val="90000"/>
              </a:lnSpc>
            </a:pPr>
            <a:endParaRPr lang="es-ES" sz="2500" b="1" smtClean="0">
              <a:latin typeface="Century Gothic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ES" sz="2500" b="1" smtClean="0">
                <a:latin typeface="Century Gothic" pitchFamily="34" charset="0"/>
              </a:rPr>
              <a:t>Funciones en ambos turnos, perdsonal completo desde su inicio hasta la actualidad.  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6400800" y="62484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Century Gothic" pitchFamily="34" charset="0"/>
              </a:rPr>
              <a:t>Entrevista a Directora</a:t>
            </a: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3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FF00"/>
                </a:solidFill>
                <a:latin typeface="Comic Sans MS" pitchFamily="66" charset="0"/>
              </a:rPr>
              <a:t>Primer Grado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96875" y="1292225"/>
          <a:ext cx="7772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7" name="Picture 4" descr="MC90019933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939849">
            <a:off x="6324600" y="685800"/>
            <a:ext cx="25082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MC900345539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62600" y="3581400"/>
            <a:ext cx="2470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solidFill>
                  <a:srgbClr val="FFFF00"/>
                </a:solidFill>
                <a:latin typeface="Comic Sans MS" pitchFamily="66" charset="0"/>
              </a:rPr>
              <a:t>Segundo Grado 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600200" y="1676400"/>
            <a:ext cx="6324600" cy="5181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MX" sz="1900" b="1" smtClean="0">
                <a:solidFill>
                  <a:srgbClr val="0099FF"/>
                </a:solidFill>
                <a:latin typeface="Century Gothic" pitchFamily="34" charset="0"/>
              </a:rPr>
              <a:t>-Partir de los conocimientos previos de los alumnos.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1900" b="1" smtClean="0">
                <a:solidFill>
                  <a:srgbClr val="0099FF"/>
                </a:solidFill>
                <a:latin typeface="Century Gothic" pitchFamily="34" charset="0"/>
              </a:rPr>
              <a:t>-Interacción con los alumnos.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1900" b="1" smtClean="0">
                <a:solidFill>
                  <a:srgbClr val="0099FF"/>
                </a:solidFill>
                <a:latin typeface="Century Gothic" pitchFamily="34" charset="0"/>
              </a:rPr>
              <a:t>-Apoyo de los compañeros normalistas</a:t>
            </a:r>
          </a:p>
          <a:p>
            <a:pPr>
              <a:lnSpc>
                <a:spcPct val="80000"/>
              </a:lnSpc>
            </a:pPr>
            <a:endParaRPr lang="es-MX" sz="1900" b="1" smtClean="0">
              <a:solidFill>
                <a:srgbClr val="0099FF"/>
              </a:solidFill>
              <a:latin typeface="Century Gothic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MX" sz="1900" b="1" smtClean="0">
                <a:solidFill>
                  <a:srgbClr val="0099FF"/>
                </a:solidFill>
                <a:latin typeface="Century Gothic" pitchFamily="34" charset="0"/>
              </a:rPr>
              <a:t>-El lograr la integración de alumnos con necesidades educativas especiales a la dinámica de trabajo y el logro de avances en su desarrollo escolar.</a:t>
            </a:r>
          </a:p>
          <a:p>
            <a:pPr>
              <a:lnSpc>
                <a:spcPct val="80000"/>
              </a:lnSpc>
            </a:pPr>
            <a:endParaRPr lang="es-MX" sz="1900" b="1" smtClean="0">
              <a:solidFill>
                <a:srgbClr val="0099FF"/>
              </a:solidFill>
              <a:latin typeface="Century Gothic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MX" sz="1900" b="1" smtClean="0">
              <a:solidFill>
                <a:srgbClr val="0099FF"/>
              </a:solidFill>
              <a:latin typeface="Century Gothic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MX" sz="1900" b="1" smtClean="0">
                <a:solidFill>
                  <a:srgbClr val="0099FF"/>
                </a:solidFill>
                <a:latin typeface="Century Gothic" pitchFamily="34" charset="0"/>
              </a:rPr>
              <a:t>-Organización de tiempos para realizar las actividades.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1900" b="1" smtClean="0">
                <a:solidFill>
                  <a:srgbClr val="0099FF"/>
                </a:solidFill>
                <a:latin typeface="Century Gothic" pitchFamily="34" charset="0"/>
              </a:rPr>
              <a:t>-Evaluación a partir de rúbricas en tiempo y forma.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1900" b="1" smtClean="0">
                <a:solidFill>
                  <a:srgbClr val="0099FF"/>
                </a:solidFill>
                <a:latin typeface="Century Gothic" pitchFamily="34" charset="0"/>
              </a:rPr>
              <a:t>-Mantener el interés de los alumnos.</a:t>
            </a:r>
          </a:p>
          <a:p>
            <a:pPr>
              <a:lnSpc>
                <a:spcPct val="80000"/>
              </a:lnSpc>
            </a:pPr>
            <a:endParaRPr lang="es-MX" sz="1900" b="1" smtClean="0">
              <a:solidFill>
                <a:srgbClr val="0099FF"/>
              </a:solidFill>
              <a:latin typeface="Century Gothic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MX" sz="1900" b="1" smtClean="0">
                <a:solidFill>
                  <a:srgbClr val="0099FF"/>
                </a:solidFill>
                <a:latin typeface="Century Gothic" pitchFamily="34" charset="0"/>
              </a:rPr>
              <a:t>-Los tiempos de la institución para realizar simulacros, semana de evaluación, talleres de cómputo y música dificulta la intervención.</a:t>
            </a:r>
          </a:p>
          <a:p>
            <a:pPr>
              <a:lnSpc>
                <a:spcPct val="80000"/>
              </a:lnSpc>
            </a:pPr>
            <a:endParaRPr lang="es-ES" sz="1900" smtClean="0">
              <a:latin typeface="Century Gothic" pitchFamily="34" charset="0"/>
            </a:endParaRPr>
          </a:p>
        </p:txBody>
      </p:sp>
      <p:sp>
        <p:nvSpPr>
          <p:cNvPr id="17411" name="WordArt 6"/>
          <p:cNvSpPr>
            <a:spLocks noChangeArrowheads="1" noChangeShapeType="1" noTextEdit="1"/>
          </p:cNvSpPr>
          <p:nvPr/>
        </p:nvSpPr>
        <p:spPr bwMode="auto">
          <a:xfrm rot="5400000">
            <a:off x="-1676400" y="3505200"/>
            <a:ext cx="5486400" cy="12192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s-MX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FODA</a:t>
            </a:r>
          </a:p>
        </p:txBody>
      </p:sp>
      <p:pic>
        <p:nvPicPr>
          <p:cNvPr id="17412" name="Picture 6" descr="MC90023316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0325" y="5334000"/>
            <a:ext cx="27336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j02341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990600"/>
            <a:ext cx="121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3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3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3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3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3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3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3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3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3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3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3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3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639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solidFill>
                  <a:srgbClr val="00FF00"/>
                </a:solidFill>
                <a:latin typeface="Comic Sans MS" pitchFamily="66" charset="0"/>
              </a:rPr>
              <a:t>Tercer Grado</a:t>
            </a:r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100" b="1" smtClean="0">
                <a:solidFill>
                  <a:srgbClr val="FF6600"/>
                </a:solidFill>
                <a:latin typeface="Century Gothic" pitchFamily="34" charset="0"/>
              </a:rPr>
              <a:t>Fortalezas:</a:t>
            </a:r>
          </a:p>
          <a:p>
            <a:pPr>
              <a:lnSpc>
                <a:spcPct val="80000"/>
              </a:lnSpc>
            </a:pPr>
            <a:r>
              <a:rPr lang="es-ES" sz="2100" b="1" smtClean="0">
                <a:latin typeface="Century Gothic" pitchFamily="34" charset="0"/>
              </a:rPr>
              <a:t>Diseño de la planeación</a:t>
            </a:r>
          </a:p>
          <a:p>
            <a:pPr>
              <a:lnSpc>
                <a:spcPct val="80000"/>
              </a:lnSpc>
            </a:pPr>
            <a:r>
              <a:rPr lang="es-ES" sz="2100" b="1" smtClean="0">
                <a:latin typeface="Century Gothic" pitchFamily="34" charset="0"/>
              </a:rPr>
              <a:t>Estrategias didácticas y de aprendizaje</a:t>
            </a:r>
          </a:p>
          <a:p>
            <a:pPr>
              <a:lnSpc>
                <a:spcPct val="80000"/>
              </a:lnSpc>
            </a:pPr>
            <a:r>
              <a:rPr lang="es-ES" sz="2100" b="1" smtClean="0">
                <a:latin typeface="Century Gothic" pitchFamily="34" charset="0"/>
              </a:rPr>
              <a:t>Capacidad de adaptación al entorno</a:t>
            </a:r>
          </a:p>
          <a:p>
            <a:pPr>
              <a:lnSpc>
                <a:spcPct val="80000"/>
              </a:lnSpc>
            </a:pPr>
            <a:r>
              <a:rPr lang="es-ES" sz="2100" b="1" smtClean="0">
                <a:latin typeface="Century Gothic" pitchFamily="34" charset="0"/>
              </a:rPr>
              <a:t>Disponibilidad al trabajo</a:t>
            </a:r>
          </a:p>
          <a:p>
            <a:pPr>
              <a:lnSpc>
                <a:spcPct val="80000"/>
              </a:lnSpc>
            </a:pPr>
            <a:endParaRPr lang="es-ES" sz="2100" b="1" smtClean="0">
              <a:latin typeface="Century Gothic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2100" b="1" smtClean="0">
                <a:solidFill>
                  <a:srgbClr val="FF6600"/>
                </a:solidFill>
                <a:latin typeface="Century Gothic" pitchFamily="34" charset="0"/>
              </a:rPr>
              <a:t>Oportunidades</a:t>
            </a:r>
          </a:p>
          <a:p>
            <a:pPr>
              <a:lnSpc>
                <a:spcPct val="80000"/>
              </a:lnSpc>
            </a:pPr>
            <a:r>
              <a:rPr lang="es-ES" sz="2100" b="1" smtClean="0">
                <a:latin typeface="Century Gothic" pitchFamily="34" charset="0"/>
              </a:rPr>
              <a:t>Recibimiento y aceptación de la titular y alumnos del grupo</a:t>
            </a:r>
          </a:p>
          <a:p>
            <a:pPr>
              <a:lnSpc>
                <a:spcPct val="80000"/>
              </a:lnSpc>
            </a:pPr>
            <a:r>
              <a:rPr lang="es-ES" sz="2100" b="1" smtClean="0">
                <a:latin typeface="Century Gothic" pitchFamily="34" charset="0"/>
              </a:rPr>
              <a:t>Apoyo y disponibilidad de la profesora titular</a:t>
            </a:r>
          </a:p>
          <a:p>
            <a:pPr>
              <a:lnSpc>
                <a:spcPct val="80000"/>
              </a:lnSpc>
            </a:pPr>
            <a:endParaRPr lang="es-ES" sz="2100" smtClean="0">
              <a:latin typeface="Century Gothic" pitchFamily="34" charset="0"/>
            </a:endParaRP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" sz="2100" b="1" smtClean="0">
              <a:solidFill>
                <a:srgbClr val="FF6600"/>
              </a:solidFill>
              <a:latin typeface="Century Gothic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2100" b="1" smtClean="0">
                <a:solidFill>
                  <a:srgbClr val="FF6600"/>
                </a:solidFill>
                <a:latin typeface="Century Gothic" pitchFamily="34" charset="0"/>
              </a:rPr>
              <a:t>Debilidades</a:t>
            </a:r>
          </a:p>
          <a:p>
            <a:pPr>
              <a:lnSpc>
                <a:spcPct val="80000"/>
              </a:lnSpc>
            </a:pPr>
            <a:r>
              <a:rPr lang="es-ES" sz="2100" b="1" smtClean="0">
                <a:latin typeface="Century Gothic" pitchFamily="34" charset="0"/>
              </a:rPr>
              <a:t>Control de grupo</a:t>
            </a:r>
          </a:p>
          <a:p>
            <a:pPr>
              <a:lnSpc>
                <a:spcPct val="80000"/>
              </a:lnSpc>
            </a:pPr>
            <a:r>
              <a:rPr lang="es-ES" sz="2100" b="1" smtClean="0">
                <a:latin typeface="Century Gothic" pitchFamily="34" charset="0"/>
              </a:rPr>
              <a:t>Tono de voz</a:t>
            </a:r>
          </a:p>
          <a:p>
            <a:pPr>
              <a:lnSpc>
                <a:spcPct val="80000"/>
              </a:lnSpc>
            </a:pPr>
            <a:endParaRPr lang="es-ES" sz="2100" b="1" smtClean="0">
              <a:latin typeface="Century Gothic" pitchFamily="34" charset="0"/>
            </a:endParaRPr>
          </a:p>
          <a:p>
            <a:pPr>
              <a:lnSpc>
                <a:spcPct val="80000"/>
              </a:lnSpc>
            </a:pPr>
            <a:endParaRPr lang="es-ES" sz="2100" b="1" smtClean="0">
              <a:latin typeface="Century Gothic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2100" b="1" smtClean="0">
                <a:solidFill>
                  <a:srgbClr val="FF6600"/>
                </a:solidFill>
                <a:latin typeface="Century Gothic" pitchFamily="34" charset="0"/>
              </a:rPr>
              <a:t>Amenazas</a:t>
            </a:r>
          </a:p>
          <a:p>
            <a:pPr>
              <a:lnSpc>
                <a:spcPct val="80000"/>
              </a:lnSpc>
            </a:pPr>
            <a:r>
              <a:rPr lang="es-ES" sz="2100" b="1" smtClean="0">
                <a:latin typeface="Century Gothic" pitchFamily="34" charset="0"/>
              </a:rPr>
              <a:t>Diversas actividades que modifican la distribución de tiempos</a:t>
            </a:r>
          </a:p>
          <a:p>
            <a:pPr>
              <a:lnSpc>
                <a:spcPct val="80000"/>
              </a:lnSpc>
            </a:pPr>
            <a:endParaRPr lang="es-ES" sz="2100" b="1" smtClean="0">
              <a:latin typeface="Century Gothic" pitchFamily="34" charset="0"/>
            </a:endParaRPr>
          </a:p>
          <a:p>
            <a:pPr>
              <a:lnSpc>
                <a:spcPct val="80000"/>
              </a:lnSpc>
            </a:pPr>
            <a:endParaRPr lang="es-ES" sz="2100" smtClean="0">
              <a:latin typeface="Century Gothic" pitchFamily="34" charset="0"/>
            </a:endParaRPr>
          </a:p>
        </p:txBody>
      </p:sp>
      <p:pic>
        <p:nvPicPr>
          <p:cNvPr id="1027" name="Picture 3" descr="C:\Documents and Settings\Eddy Tony\Configuración local\Archivos temporales de Internet\Content.IE5\5E23B2X5\MC90034354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5849" y="5170145"/>
            <a:ext cx="1347826" cy="18434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Documents and Settings\Eddy Tony\Configuración local\Archivos temporales de Internet\Content.IE5\5E23B2X5\MC9004360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8729" y="387003"/>
            <a:ext cx="2417564" cy="19507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4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4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4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4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4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4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4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4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4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7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7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7" grpId="0" build="p"/>
      <p:bldP spid="1741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9144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FFFF00"/>
                </a:solidFill>
                <a:latin typeface="Comic Sans MS" pitchFamily="66" charset="0"/>
              </a:rPr>
              <a:t>Cuarto Grado 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6388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s-MX" sz="2300" b="1" smtClean="0">
                <a:latin typeface="Century Gothic" pitchFamily="34" charset="0"/>
              </a:rPr>
              <a:t>             Fortalezas: </a:t>
            </a:r>
            <a:r>
              <a:rPr lang="es-MX" sz="2300" smtClean="0">
                <a:latin typeface="Century Gothic" pitchFamily="34" charset="0"/>
              </a:rPr>
              <a:t>Caracterización, buena dicción,                     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MX" sz="2300" smtClean="0">
                <a:latin typeface="Century Gothic" pitchFamily="34" charset="0"/>
              </a:rPr>
              <a:t>                material adecuado, planeaciones bien desarrolladas, aprenderme los nombres de los niños, manejo de contenidos, trato cordial y muy ameno con los niños, acercamiento con la docente titular, platicas de retroalimentación con los niños de qué les gustó y qué no, preguntar a la maestra que faltó y que no.</a:t>
            </a:r>
          </a:p>
          <a:p>
            <a:pPr algn="just" eaLnBrk="1" hangingPunct="1">
              <a:lnSpc>
                <a:spcPct val="80000"/>
              </a:lnSpc>
            </a:pPr>
            <a:r>
              <a:rPr lang="es-MX" sz="2300" b="1" smtClean="0">
                <a:latin typeface="Century Gothic" pitchFamily="34" charset="0"/>
              </a:rPr>
              <a:t>Oportunidades: </a:t>
            </a:r>
            <a:r>
              <a:rPr lang="es-MX" sz="2300" smtClean="0">
                <a:latin typeface="Century Gothic" pitchFamily="34" charset="0"/>
              </a:rPr>
              <a:t>Los niños son muy participativos, el salón está adecuado para el estudio, la maestra me dio mi lugar como maestra ante profesores de la institución, padres de familia y alumnos, el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MX" sz="2300" smtClean="0">
                <a:latin typeface="Century Gothic" pitchFamily="34" charset="0"/>
              </a:rPr>
              <a:t>    ambiente de trabajo es cordial y muy ameno.</a:t>
            </a:r>
          </a:p>
          <a:p>
            <a:pPr algn="just" eaLnBrk="1" hangingPunct="1">
              <a:lnSpc>
                <a:spcPct val="80000"/>
              </a:lnSpc>
            </a:pPr>
            <a:r>
              <a:rPr lang="es-MX" sz="2300" b="1" smtClean="0">
                <a:latin typeface="Century Gothic" pitchFamily="34" charset="0"/>
              </a:rPr>
              <a:t>Debilidades: </a:t>
            </a:r>
            <a:r>
              <a:rPr lang="es-MX" sz="2300" smtClean="0">
                <a:latin typeface="Century Gothic" pitchFamily="34" charset="0"/>
              </a:rPr>
              <a:t>Tono de voz, y dar el material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MX" sz="2300" smtClean="0">
                <a:latin typeface="Century Gothic" pitchFamily="34" charset="0"/>
              </a:rPr>
              <a:t>    para que lo trabajaran antes de tiempo.</a:t>
            </a:r>
          </a:p>
          <a:p>
            <a:pPr algn="just" eaLnBrk="1" hangingPunct="1">
              <a:lnSpc>
                <a:spcPct val="80000"/>
              </a:lnSpc>
            </a:pPr>
            <a:r>
              <a:rPr lang="es-MX" sz="2300" b="1" smtClean="0">
                <a:latin typeface="Century Gothic" pitchFamily="34" charset="0"/>
              </a:rPr>
              <a:t>Amenazas: </a:t>
            </a:r>
            <a:r>
              <a:rPr lang="es-MX" sz="2300" smtClean="0">
                <a:latin typeface="Century Gothic" pitchFamily="34" charset="0"/>
              </a:rPr>
              <a:t>Trastorno déficit de atención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MX" sz="2300" smtClean="0">
                <a:latin typeface="Century Gothic" pitchFamily="34" charset="0"/>
              </a:rPr>
              <a:t>    con Hiperactividad de Donovan.</a:t>
            </a:r>
            <a:endParaRPr lang="es-ES" sz="2300" smtClean="0">
              <a:latin typeface="Century Gothic" pitchFamily="34" charset="0"/>
            </a:endParaRPr>
          </a:p>
        </p:txBody>
      </p:sp>
      <p:pic>
        <p:nvPicPr>
          <p:cNvPr id="19459" name="Picture 4" descr="MC90028560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288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MC900071188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5863" y="4495800"/>
            <a:ext cx="160813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FF00"/>
                </a:solidFill>
                <a:latin typeface="Comic Sans MS" pitchFamily="66" charset="0"/>
              </a:rPr>
              <a:t>Cuarto Grado </a:t>
            </a:r>
          </a:p>
        </p:txBody>
      </p:sp>
      <p:sp>
        <p:nvSpPr>
          <p:cNvPr id="20482" name="10 Marcador de contenido"/>
          <p:cNvSpPr>
            <a:spLocks/>
          </p:cNvSpPr>
          <p:nvPr/>
        </p:nvSpPr>
        <p:spPr bwMode="auto">
          <a:xfrm>
            <a:off x="228600" y="1371600"/>
            <a:ext cx="3886200" cy="486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algn="just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FORTALEZAS</a:t>
            </a:r>
          </a:p>
          <a:p>
            <a:pPr marL="319088" indent="-319088" algn="just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-Dominio de contenidos. </a:t>
            </a:r>
          </a:p>
          <a:p>
            <a:pPr marL="319088" indent="-319088" algn="just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-Preparación previa de las actividades y el material. </a:t>
            </a:r>
          </a:p>
          <a:p>
            <a:pPr marL="319088" indent="-319088" algn="just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-Revisión de diferentes</a:t>
            </a:r>
          </a:p>
          <a:p>
            <a:pPr marL="319088" indent="-319088" algn="just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 fuentes de información. </a:t>
            </a:r>
          </a:p>
          <a:p>
            <a:pPr marL="319088" indent="-319088" algn="just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es-MX" sz="2300">
              <a:solidFill>
                <a:srgbClr val="FF00FF"/>
              </a:solidFill>
              <a:latin typeface="Century Gothic" pitchFamily="34" charset="0"/>
            </a:endParaRPr>
          </a:p>
          <a:p>
            <a:pPr marL="319088" indent="-319088" algn="just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OPORTUNIDADES</a:t>
            </a:r>
          </a:p>
          <a:p>
            <a:pPr marL="319088" indent="-319088" algn="just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-Características del grupo</a:t>
            </a:r>
          </a:p>
          <a:p>
            <a:pPr marL="319088" indent="-319088" algn="just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-Apoyo del docente titular</a:t>
            </a:r>
          </a:p>
          <a:p>
            <a:pPr marL="319088" indent="-319088" algn="just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-Libertad de planeación</a:t>
            </a:r>
          </a:p>
          <a:p>
            <a:pPr marL="319088" indent="-319088" algn="just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aplicación de las actividades.</a:t>
            </a:r>
          </a:p>
          <a:p>
            <a:pPr marL="319088" indent="-319088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es-MX" sz="2300">
              <a:solidFill>
                <a:srgbClr val="FF00FF"/>
              </a:solidFill>
              <a:latin typeface="Century Gothic" pitchFamily="34" charset="0"/>
            </a:endParaRPr>
          </a:p>
        </p:txBody>
      </p:sp>
      <p:sp>
        <p:nvSpPr>
          <p:cNvPr id="20483" name="11 Marcador de contenido"/>
          <p:cNvSpPr>
            <a:spLocks/>
          </p:cNvSpPr>
          <p:nvPr/>
        </p:nvSpPr>
        <p:spPr bwMode="auto">
          <a:xfrm>
            <a:off x="5257800" y="1600200"/>
            <a:ext cx="3886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700"/>
              </a:spcBef>
              <a:buClr>
                <a:schemeClr val="tx2"/>
              </a:buClr>
              <a:buFontTx/>
              <a:buChar char="•"/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DEBILIDADES</a:t>
            </a:r>
          </a:p>
          <a:p>
            <a:pPr marL="342900" indent="-342900">
              <a:spcBef>
                <a:spcPts val="7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-Voz</a:t>
            </a:r>
          </a:p>
          <a:p>
            <a:pPr marL="342900" indent="-342900">
              <a:spcBef>
                <a:spcPts val="7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-Atención de necesidades individuales.</a:t>
            </a:r>
          </a:p>
          <a:p>
            <a:pPr marL="342900" indent="-342900">
              <a:spcBef>
                <a:spcPts val="7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-Organización del grupo. </a:t>
            </a:r>
          </a:p>
          <a:p>
            <a:pPr marL="342900" indent="-342900" algn="ctr">
              <a:spcBef>
                <a:spcPts val="700"/>
              </a:spcBef>
              <a:buClr>
                <a:schemeClr val="tx2"/>
              </a:buClr>
              <a:buFontTx/>
              <a:buChar char="•"/>
            </a:pPr>
            <a:endParaRPr lang="es-MX" sz="2300">
              <a:solidFill>
                <a:srgbClr val="FF00FF"/>
              </a:solidFill>
              <a:latin typeface="Century Gothic" pitchFamily="34" charset="0"/>
            </a:endParaRPr>
          </a:p>
          <a:p>
            <a:pPr marL="342900" indent="-342900">
              <a:spcBef>
                <a:spcPts val="700"/>
              </a:spcBef>
              <a:buClr>
                <a:schemeClr val="tx2"/>
              </a:buClr>
              <a:buFontTx/>
              <a:buChar char="•"/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AMENAZAS</a:t>
            </a:r>
          </a:p>
          <a:p>
            <a:pPr marL="342900" indent="-342900">
              <a:spcBef>
                <a:spcPts val="700"/>
              </a:spcBef>
              <a:buClr>
                <a:schemeClr val="tx2"/>
              </a:buClr>
            </a:pPr>
            <a:r>
              <a:rPr lang="es-MX" sz="2300">
                <a:solidFill>
                  <a:srgbClr val="FF00FF"/>
                </a:solidFill>
                <a:latin typeface="Century Gothic" pitchFamily="34" charset="0"/>
              </a:rPr>
              <a:t>-Tiempo para la realización de actividades.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es-ES" sz="2300">
              <a:solidFill>
                <a:srgbClr val="FF00FF"/>
              </a:solidFill>
              <a:latin typeface="Century Gothic" pitchFamily="34" charset="0"/>
            </a:endParaRPr>
          </a:p>
        </p:txBody>
      </p:sp>
      <p:pic>
        <p:nvPicPr>
          <p:cNvPr id="20484" name="Picture 5" descr="MC90029211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29488" y="0"/>
            <a:ext cx="181451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MC900233961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590800"/>
            <a:ext cx="20050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FFFF00"/>
                </a:solidFill>
                <a:latin typeface="Comic Sans MS" pitchFamily="66" charset="0"/>
              </a:rPr>
              <a:t>Quinto Grado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554037" y="1358973"/>
          <a:ext cx="8048661" cy="5495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1507" name="Picture 4" descr="MC900343297[1]"/>
          <p:cNvPicPr>
            <a:picLocks noChangeAspect="1" noChangeArrowheads="1"/>
          </p:cNvPicPr>
          <p:nvPr/>
        </p:nvPicPr>
        <p:blipFill>
          <a:blip r:embed="rId7"/>
          <a:srcRect t="18166" r="49353"/>
          <a:stretch>
            <a:fillRect/>
          </a:stretch>
        </p:blipFill>
        <p:spPr bwMode="auto">
          <a:xfrm>
            <a:off x="2209800" y="4657725"/>
            <a:ext cx="11430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MC900071181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24600" y="4437063"/>
            <a:ext cx="281940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381000"/>
            <a:ext cx="4800600" cy="5257800"/>
          </a:xfrm>
        </p:spPr>
        <p:txBody>
          <a:bodyPr/>
          <a:lstStyle/>
          <a:p>
            <a:pPr eaLnBrk="1" hangingPunct="1"/>
            <a:r>
              <a:rPr lang="es-ES" sz="2100" smtClean="0">
                <a:latin typeface="Century Gothic" pitchFamily="34" charset="0"/>
              </a:rPr>
              <a:t>Conocimiento del tema.</a:t>
            </a:r>
          </a:p>
          <a:p>
            <a:pPr eaLnBrk="1" hangingPunct="1"/>
            <a:r>
              <a:rPr lang="es-ES" sz="2100" smtClean="0">
                <a:latin typeface="Century Gothic" pitchFamily="34" charset="0"/>
              </a:rPr>
              <a:t>Diseño de las actividades.</a:t>
            </a:r>
          </a:p>
          <a:p>
            <a:pPr eaLnBrk="1" hangingPunct="1"/>
            <a:r>
              <a:rPr lang="es-ES" sz="2100" smtClean="0">
                <a:latin typeface="Century Gothic" pitchFamily="34" charset="0"/>
              </a:rPr>
              <a:t>Material para trabajar.</a:t>
            </a:r>
          </a:p>
          <a:p>
            <a:pPr eaLnBrk="1" hangingPunct="1">
              <a:buFontTx/>
              <a:buNone/>
            </a:pPr>
            <a:endParaRPr lang="es-ES" sz="2100" smtClean="0">
              <a:latin typeface="Century Gothic" pitchFamily="34" charset="0"/>
            </a:endParaRPr>
          </a:p>
          <a:p>
            <a:pPr eaLnBrk="1" hangingPunct="1"/>
            <a:r>
              <a:rPr lang="es-ES" sz="2100" smtClean="0">
                <a:latin typeface="Century Gothic" pitchFamily="34" charset="0"/>
              </a:rPr>
              <a:t>Adelanto de la lección.</a:t>
            </a:r>
          </a:p>
          <a:p>
            <a:pPr eaLnBrk="1" hangingPunct="1"/>
            <a:r>
              <a:rPr lang="es-ES" sz="2100" smtClean="0">
                <a:latin typeface="Century Gothic" pitchFamily="34" charset="0"/>
              </a:rPr>
              <a:t>Experimentar con los alumnos.</a:t>
            </a:r>
          </a:p>
          <a:p>
            <a:pPr eaLnBrk="1" hangingPunct="1"/>
            <a:r>
              <a:rPr lang="es-ES" sz="2100" smtClean="0">
                <a:latin typeface="Century Gothic" pitchFamily="34" charset="0"/>
              </a:rPr>
              <a:t>Cambio de trabajo.</a:t>
            </a:r>
          </a:p>
          <a:p>
            <a:pPr eaLnBrk="1" hangingPunct="1">
              <a:buFontTx/>
              <a:buNone/>
            </a:pPr>
            <a:endParaRPr lang="es-ES" sz="2100" smtClean="0">
              <a:latin typeface="Century Gothic" pitchFamily="34" charset="0"/>
            </a:endParaRPr>
          </a:p>
          <a:p>
            <a:pPr eaLnBrk="1" hangingPunct="1"/>
            <a:endParaRPr lang="es-ES" sz="2100" smtClean="0">
              <a:latin typeface="Century Gothic" pitchFamily="34" charset="0"/>
            </a:endParaRPr>
          </a:p>
          <a:p>
            <a:pPr eaLnBrk="1" hangingPunct="1"/>
            <a:r>
              <a:rPr lang="es-ES" sz="2100" smtClean="0">
                <a:latin typeface="Century Gothic" pitchFamily="34" charset="0"/>
              </a:rPr>
              <a:t>Tono de voz.</a:t>
            </a:r>
          </a:p>
          <a:p>
            <a:pPr eaLnBrk="1" hangingPunct="1"/>
            <a:r>
              <a:rPr lang="es-ES" sz="2100" smtClean="0">
                <a:latin typeface="Century Gothic" pitchFamily="34" charset="0"/>
              </a:rPr>
              <a:t>Administración del tiempo.</a:t>
            </a:r>
          </a:p>
          <a:p>
            <a:pPr eaLnBrk="1" hangingPunct="1">
              <a:buFontTx/>
              <a:buNone/>
            </a:pPr>
            <a:endParaRPr lang="es-ES" sz="2100" smtClean="0">
              <a:latin typeface="Century Gothic" pitchFamily="34" charset="0"/>
            </a:endParaRPr>
          </a:p>
          <a:p>
            <a:pPr eaLnBrk="1" hangingPunct="1"/>
            <a:endParaRPr lang="es-ES" sz="2100" smtClean="0">
              <a:latin typeface="Century Gothic" pitchFamily="34" charset="0"/>
            </a:endParaRPr>
          </a:p>
          <a:p>
            <a:pPr eaLnBrk="1" hangingPunct="1"/>
            <a:r>
              <a:rPr lang="es-ES" sz="2100" smtClean="0">
                <a:latin typeface="Century Gothic" pitchFamily="34" charset="0"/>
              </a:rPr>
              <a:t>Actividades extra de la titular.</a:t>
            </a:r>
          </a:p>
          <a:p>
            <a:pPr eaLnBrk="1" hangingPunct="1"/>
            <a:r>
              <a:rPr lang="es-ES" sz="2100" smtClean="0">
                <a:latin typeface="Century Gothic" pitchFamily="34" charset="0"/>
              </a:rPr>
              <a:t>Características del grupo.</a:t>
            </a:r>
          </a:p>
          <a:p>
            <a:pPr eaLnBrk="1" hangingPunct="1"/>
            <a:r>
              <a:rPr lang="es-ES" sz="2100" smtClean="0">
                <a:latin typeface="Century Gothic" pitchFamily="34" charset="0"/>
              </a:rPr>
              <a:t>Semana de evaluación.</a:t>
            </a:r>
          </a:p>
          <a:p>
            <a:pPr eaLnBrk="1" hangingPunct="1"/>
            <a:endParaRPr lang="es-ES" sz="2100" smtClean="0">
              <a:latin typeface="Century Gothic" pitchFamily="34" charset="0"/>
            </a:endParaRPr>
          </a:p>
          <a:p>
            <a:pPr eaLnBrk="1" hangingPunct="1"/>
            <a:endParaRPr lang="es-ES" sz="2100" smtClean="0">
              <a:latin typeface="Century Gothic" pitchFamily="34" charset="0"/>
            </a:endParaRPr>
          </a:p>
          <a:p>
            <a:pPr eaLnBrk="1" hangingPunct="1"/>
            <a:endParaRPr lang="es-ES" sz="2100" smtClean="0">
              <a:latin typeface="Century Gothic" pitchFamily="34" charset="0"/>
            </a:endParaRPr>
          </a:p>
        </p:txBody>
      </p:sp>
      <p:sp>
        <p:nvSpPr>
          <p:cNvPr id="22530" name="WordArt 6"/>
          <p:cNvSpPr>
            <a:spLocks noChangeArrowheads="1" noChangeShapeType="1" noTextEdit="1"/>
          </p:cNvSpPr>
          <p:nvPr/>
        </p:nvSpPr>
        <p:spPr bwMode="auto">
          <a:xfrm rot="5400000">
            <a:off x="4914900" y="2552700"/>
            <a:ext cx="6400800" cy="17526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s-MX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latin typeface="Comic Sans MS"/>
              </a:rPr>
              <a:t>Sexto Grado</a:t>
            </a:r>
          </a:p>
        </p:txBody>
      </p:sp>
      <p:sp>
        <p:nvSpPr>
          <p:cNvPr id="22531" name="WordArt 6"/>
          <p:cNvSpPr>
            <a:spLocks noChangeArrowheads="1" noChangeShapeType="1" noTextEdit="1"/>
          </p:cNvSpPr>
          <p:nvPr/>
        </p:nvSpPr>
        <p:spPr bwMode="auto">
          <a:xfrm rot="5400000">
            <a:off x="-1447800" y="2743200"/>
            <a:ext cx="5943600" cy="12192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s-MX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FODA</a:t>
            </a:r>
          </a:p>
        </p:txBody>
      </p:sp>
      <p:pic>
        <p:nvPicPr>
          <p:cNvPr id="22532" name="Picture 5" descr="MC900343359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609600"/>
            <a:ext cx="14605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7" descr="MC90023396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667000"/>
            <a:ext cx="236061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iseño predeterminado">
      <a:majorFont>
        <a:latin typeface="Arial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3C0023"/>
        </a:dk1>
        <a:lt1>
          <a:srgbClr val="FFFFFF"/>
        </a:lt1>
        <a:dk2>
          <a:srgbClr val="B50069"/>
        </a:dk2>
        <a:lt2>
          <a:srgbClr val="FFFF00"/>
        </a:lt2>
        <a:accent1>
          <a:srgbClr val="6699FF"/>
        </a:accent1>
        <a:accent2>
          <a:srgbClr val="FF33CC"/>
        </a:accent2>
        <a:accent3>
          <a:srgbClr val="D7AAB9"/>
        </a:accent3>
        <a:accent4>
          <a:srgbClr val="DADADA"/>
        </a:accent4>
        <a:accent5>
          <a:srgbClr val="B8CAFF"/>
        </a:accent5>
        <a:accent6>
          <a:srgbClr val="E72DB9"/>
        </a:accent6>
        <a:hlink>
          <a:srgbClr val="00FFFF"/>
        </a:hlink>
        <a:folHlink>
          <a:srgbClr val="FF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CC00CC"/>
        </a:dk2>
        <a:lt2>
          <a:srgbClr val="FFFFFF"/>
        </a:lt2>
        <a:accent1>
          <a:srgbClr val="3399FF"/>
        </a:accent1>
        <a:accent2>
          <a:srgbClr val="9900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00E7"/>
        </a:accent6>
        <a:hlink>
          <a:srgbClr val="66FF33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438</Words>
  <Application>Microsoft Office PowerPoint</Application>
  <PresentationFormat>Presentación en pantalla (4:3)</PresentationFormat>
  <Paragraphs>96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Plantilla de diseño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Times New Roman</vt:lpstr>
      <vt:lpstr>Arial</vt:lpstr>
      <vt:lpstr>Calibri</vt:lpstr>
      <vt:lpstr>Comic Sans MS</vt:lpstr>
      <vt:lpstr>Monotype Corsiva</vt:lpstr>
      <vt:lpstr>Century Gothic</vt:lpstr>
      <vt:lpstr>Diseño predeterminado</vt:lpstr>
      <vt:lpstr>Diseño predeterminado</vt:lpstr>
      <vt:lpstr>Recuperación de la Primera Jornada de Observación y Práctica </vt:lpstr>
      <vt:lpstr>Historia de la escuela </vt:lpstr>
      <vt:lpstr>Primer Grado</vt:lpstr>
      <vt:lpstr>Segundo Grado </vt:lpstr>
      <vt:lpstr>Tercer Grado</vt:lpstr>
      <vt:lpstr>Cuarto Grado </vt:lpstr>
      <vt:lpstr>Cuarto Grado </vt:lpstr>
      <vt:lpstr>Quinto Grado</vt:lpstr>
      <vt:lpstr>Diapositiva 9</vt:lpstr>
      <vt:lpstr>Diapositiva 10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Recuperación de la Primera Jornada de Observación y Práctica </dc:title>
  <dc:subject/>
  <dc:creator/>
  <cp:keywords/>
  <dc:description/>
  <cp:lastModifiedBy>pulga</cp:lastModifiedBy>
  <cp:revision>22</cp:revision>
  <dcterms:created xsi:type="dcterms:W3CDTF">2005-10-11T15:46:22Z</dcterms:created>
  <dcterms:modified xsi:type="dcterms:W3CDTF">2010-10-26T01:22:22Z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TC010689993082</vt:lpwstr>
  </property>
</Properties>
</file>