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69" r:id="rId5"/>
    <p:sldId id="270" r:id="rId6"/>
    <p:sldId id="276" r:id="rId7"/>
    <p:sldId id="260" r:id="rId8"/>
    <p:sldId id="262" r:id="rId9"/>
    <p:sldId id="263" r:id="rId10"/>
    <p:sldId id="264" r:id="rId11"/>
    <p:sldId id="266" r:id="rId12"/>
    <p:sldId id="267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7818F6-FD7A-4491-951F-3D305114A41B}" type="doc">
      <dgm:prSet loTypeId="urn:microsoft.com/office/officeart/2005/8/layout/cycle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E08D463-A1DB-4CE4-BB1B-2CFE730C659E}">
      <dgm:prSet phldrT="[Texto]"/>
      <dgm:spPr/>
      <dgm:t>
        <a:bodyPr/>
        <a:lstStyle/>
        <a:p>
          <a:r>
            <a:rPr lang="es-MX" dirty="0" smtClean="0"/>
            <a:t>Cuenta con los servicios básicos </a:t>
          </a:r>
          <a:endParaRPr lang="es-MX" dirty="0"/>
        </a:p>
      </dgm:t>
    </dgm:pt>
    <dgm:pt modelId="{281A88C5-20F4-45B6-ADFB-D31F1A1A42EF}" type="parTrans" cxnId="{DB92D8CC-5B19-4CCB-9B73-7246B9602159}">
      <dgm:prSet/>
      <dgm:spPr/>
      <dgm:t>
        <a:bodyPr/>
        <a:lstStyle/>
        <a:p>
          <a:endParaRPr lang="es-MX"/>
        </a:p>
      </dgm:t>
    </dgm:pt>
    <dgm:pt modelId="{ED5ADFF4-49F5-4727-AC58-2F2906062641}" type="sibTrans" cxnId="{DB92D8CC-5B19-4CCB-9B73-7246B9602159}">
      <dgm:prSet/>
      <dgm:spPr/>
      <dgm:t>
        <a:bodyPr/>
        <a:lstStyle/>
        <a:p>
          <a:endParaRPr lang="es-MX"/>
        </a:p>
      </dgm:t>
    </dgm:pt>
    <dgm:pt modelId="{9C62FEB5-0828-4F3F-A00B-82634A2396DB}">
      <dgm:prSet phldrT="[Texto]"/>
      <dgm:spPr/>
      <dgm:t>
        <a:bodyPr/>
        <a:lstStyle/>
        <a:p>
          <a:r>
            <a:rPr lang="es-MX" dirty="0" smtClean="0"/>
            <a:t>Gran cantidad de </a:t>
          </a:r>
        </a:p>
        <a:p>
          <a:r>
            <a:rPr lang="es-MX" dirty="0" smtClean="0"/>
            <a:t>puestos ambulantes y locales establecidos </a:t>
          </a:r>
          <a:endParaRPr lang="es-MX" dirty="0"/>
        </a:p>
      </dgm:t>
    </dgm:pt>
    <dgm:pt modelId="{0F9C4FB7-E9D4-4244-A891-AF3695DDB45B}" type="parTrans" cxnId="{1879124A-4FB3-4867-9DD4-C2DE5757BED5}">
      <dgm:prSet/>
      <dgm:spPr/>
      <dgm:t>
        <a:bodyPr/>
        <a:lstStyle/>
        <a:p>
          <a:endParaRPr lang="es-MX"/>
        </a:p>
      </dgm:t>
    </dgm:pt>
    <dgm:pt modelId="{191D7B67-F951-47B1-A728-A8A6ABCED532}" type="sibTrans" cxnId="{1879124A-4FB3-4867-9DD4-C2DE5757BED5}">
      <dgm:prSet/>
      <dgm:spPr/>
      <dgm:t>
        <a:bodyPr/>
        <a:lstStyle/>
        <a:p>
          <a:endParaRPr lang="es-MX"/>
        </a:p>
      </dgm:t>
    </dgm:pt>
    <dgm:pt modelId="{5CDBE144-2A9D-4838-86BB-A6881AA80248}">
      <dgm:prSet phldrT="[Texto]"/>
      <dgm:spPr/>
      <dgm:t>
        <a:bodyPr/>
        <a:lstStyle/>
        <a:p>
          <a:r>
            <a:rPr lang="es-MX" dirty="0" smtClean="0"/>
            <a:t>Ambiente de inseguridad </a:t>
          </a:r>
          <a:endParaRPr lang="es-MX" dirty="0"/>
        </a:p>
      </dgm:t>
    </dgm:pt>
    <dgm:pt modelId="{E2BC9D42-FA92-431A-A74C-84D7AB22885D}" type="parTrans" cxnId="{5DC43740-FFBB-4E19-A0D3-F4C467D311C5}">
      <dgm:prSet/>
      <dgm:spPr/>
      <dgm:t>
        <a:bodyPr/>
        <a:lstStyle/>
        <a:p>
          <a:endParaRPr lang="es-MX"/>
        </a:p>
      </dgm:t>
    </dgm:pt>
    <dgm:pt modelId="{3B7EC54D-02BA-41CA-82D4-7289507DDDDF}" type="sibTrans" cxnId="{5DC43740-FFBB-4E19-A0D3-F4C467D311C5}">
      <dgm:prSet/>
      <dgm:spPr/>
      <dgm:t>
        <a:bodyPr/>
        <a:lstStyle/>
        <a:p>
          <a:endParaRPr lang="es-MX"/>
        </a:p>
      </dgm:t>
    </dgm:pt>
    <dgm:pt modelId="{C7A8269E-F11F-4BEA-9CF0-A987F70C68C0}">
      <dgm:prSet phldrT="[Texto]"/>
      <dgm:spPr/>
      <dgm:t>
        <a:bodyPr/>
        <a:lstStyle/>
        <a:p>
          <a:r>
            <a:rPr lang="es-MX" dirty="0" smtClean="0"/>
            <a:t>Los padres vigilan la entrada y salida de los niños</a:t>
          </a:r>
          <a:endParaRPr lang="es-MX" dirty="0"/>
        </a:p>
      </dgm:t>
    </dgm:pt>
    <dgm:pt modelId="{21974E50-7FF1-41A8-AA1B-3A24D0BF90C3}" type="parTrans" cxnId="{034CA08D-2597-40B1-B97C-289F74B8F999}">
      <dgm:prSet/>
      <dgm:spPr/>
      <dgm:t>
        <a:bodyPr/>
        <a:lstStyle/>
        <a:p>
          <a:endParaRPr lang="es-MX"/>
        </a:p>
      </dgm:t>
    </dgm:pt>
    <dgm:pt modelId="{09EEC563-CDEA-4405-8F61-67D5009171D2}" type="sibTrans" cxnId="{034CA08D-2597-40B1-B97C-289F74B8F999}">
      <dgm:prSet/>
      <dgm:spPr/>
      <dgm:t>
        <a:bodyPr/>
        <a:lstStyle/>
        <a:p>
          <a:endParaRPr lang="es-MX"/>
        </a:p>
      </dgm:t>
    </dgm:pt>
    <dgm:pt modelId="{5D475B35-0439-4484-AB0D-DE9CD3F00E45}" type="pres">
      <dgm:prSet presAssocID="{887818F6-FD7A-4491-951F-3D305114A41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A6FA26-2A58-44B6-ABAC-E0BA55A6FA85}" type="pres">
      <dgm:prSet presAssocID="{4E08D463-A1DB-4CE4-BB1B-2CFE730C659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A6F8D0-F6BA-4B75-AC11-2A735EC58934}" type="pres">
      <dgm:prSet presAssocID="{4E08D463-A1DB-4CE4-BB1B-2CFE730C659E}" presName="spNode" presStyleCnt="0"/>
      <dgm:spPr/>
    </dgm:pt>
    <dgm:pt modelId="{69775D0E-8C1E-4A58-B65A-C95A50DAD409}" type="pres">
      <dgm:prSet presAssocID="{ED5ADFF4-49F5-4727-AC58-2F2906062641}" presName="sibTrans" presStyleLbl="sibTrans1D1" presStyleIdx="0" presStyleCnt="4"/>
      <dgm:spPr/>
      <dgm:t>
        <a:bodyPr/>
        <a:lstStyle/>
        <a:p>
          <a:endParaRPr lang="es-MX"/>
        </a:p>
      </dgm:t>
    </dgm:pt>
    <dgm:pt modelId="{279162D0-A953-470A-8DF0-C454986E869D}" type="pres">
      <dgm:prSet presAssocID="{9C62FEB5-0828-4F3F-A00B-82634A2396D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C938F0-FDA1-4BBC-9C9C-0FB6AE05F9E7}" type="pres">
      <dgm:prSet presAssocID="{9C62FEB5-0828-4F3F-A00B-82634A2396DB}" presName="spNode" presStyleCnt="0"/>
      <dgm:spPr/>
    </dgm:pt>
    <dgm:pt modelId="{E8CDD0B9-2629-4A27-9B3D-A47E1BF57D40}" type="pres">
      <dgm:prSet presAssocID="{191D7B67-F951-47B1-A728-A8A6ABCED532}" presName="sibTrans" presStyleLbl="sibTrans1D1" presStyleIdx="1" presStyleCnt="4"/>
      <dgm:spPr/>
      <dgm:t>
        <a:bodyPr/>
        <a:lstStyle/>
        <a:p>
          <a:endParaRPr lang="es-MX"/>
        </a:p>
      </dgm:t>
    </dgm:pt>
    <dgm:pt modelId="{0DE52F2E-1BF6-447E-90D5-8470B724CECE}" type="pres">
      <dgm:prSet presAssocID="{5CDBE144-2A9D-4838-86BB-A6881AA8024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6F3479-1F89-484D-95F1-3D6434B2E92A}" type="pres">
      <dgm:prSet presAssocID="{5CDBE144-2A9D-4838-86BB-A6881AA80248}" presName="spNode" presStyleCnt="0"/>
      <dgm:spPr/>
    </dgm:pt>
    <dgm:pt modelId="{A85B4677-2F51-4C20-AC99-D08DD02F1C4D}" type="pres">
      <dgm:prSet presAssocID="{3B7EC54D-02BA-41CA-82D4-7289507DDDDF}" presName="sibTrans" presStyleLbl="sibTrans1D1" presStyleIdx="2" presStyleCnt="4"/>
      <dgm:spPr/>
      <dgm:t>
        <a:bodyPr/>
        <a:lstStyle/>
        <a:p>
          <a:endParaRPr lang="es-MX"/>
        </a:p>
      </dgm:t>
    </dgm:pt>
    <dgm:pt modelId="{037F2A4D-DEAC-4966-A98D-339E6DD15EDD}" type="pres">
      <dgm:prSet presAssocID="{C7A8269E-F11F-4BEA-9CF0-A987F70C68C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575130-0130-4511-94DF-1CF36726A18C}" type="pres">
      <dgm:prSet presAssocID="{C7A8269E-F11F-4BEA-9CF0-A987F70C68C0}" presName="spNode" presStyleCnt="0"/>
      <dgm:spPr/>
    </dgm:pt>
    <dgm:pt modelId="{A9EDBF07-AD64-4F0C-905A-A58AF27DAFF4}" type="pres">
      <dgm:prSet presAssocID="{09EEC563-CDEA-4405-8F61-67D5009171D2}" presName="sibTrans" presStyleLbl="sibTrans1D1" presStyleIdx="3" presStyleCnt="4"/>
      <dgm:spPr/>
      <dgm:t>
        <a:bodyPr/>
        <a:lstStyle/>
        <a:p>
          <a:endParaRPr lang="es-MX"/>
        </a:p>
      </dgm:t>
    </dgm:pt>
  </dgm:ptLst>
  <dgm:cxnLst>
    <dgm:cxn modelId="{3354E6EC-6CDC-4F7C-85B1-70314CE09A72}" type="presOf" srcId="{09EEC563-CDEA-4405-8F61-67D5009171D2}" destId="{A9EDBF07-AD64-4F0C-905A-A58AF27DAFF4}" srcOrd="0" destOrd="0" presId="urn:microsoft.com/office/officeart/2005/8/layout/cycle5"/>
    <dgm:cxn modelId="{1879124A-4FB3-4867-9DD4-C2DE5757BED5}" srcId="{887818F6-FD7A-4491-951F-3D305114A41B}" destId="{9C62FEB5-0828-4F3F-A00B-82634A2396DB}" srcOrd="1" destOrd="0" parTransId="{0F9C4FB7-E9D4-4244-A891-AF3695DDB45B}" sibTransId="{191D7B67-F951-47B1-A728-A8A6ABCED532}"/>
    <dgm:cxn modelId="{9F9287E3-8F7E-46E4-89AB-DF809F34EA40}" type="presOf" srcId="{5CDBE144-2A9D-4838-86BB-A6881AA80248}" destId="{0DE52F2E-1BF6-447E-90D5-8470B724CECE}" srcOrd="0" destOrd="0" presId="urn:microsoft.com/office/officeart/2005/8/layout/cycle5"/>
    <dgm:cxn modelId="{034CA08D-2597-40B1-B97C-289F74B8F999}" srcId="{887818F6-FD7A-4491-951F-3D305114A41B}" destId="{C7A8269E-F11F-4BEA-9CF0-A987F70C68C0}" srcOrd="3" destOrd="0" parTransId="{21974E50-7FF1-41A8-AA1B-3A24D0BF90C3}" sibTransId="{09EEC563-CDEA-4405-8F61-67D5009171D2}"/>
    <dgm:cxn modelId="{DB92D8CC-5B19-4CCB-9B73-7246B9602159}" srcId="{887818F6-FD7A-4491-951F-3D305114A41B}" destId="{4E08D463-A1DB-4CE4-BB1B-2CFE730C659E}" srcOrd="0" destOrd="0" parTransId="{281A88C5-20F4-45B6-ADFB-D31F1A1A42EF}" sibTransId="{ED5ADFF4-49F5-4727-AC58-2F2906062641}"/>
    <dgm:cxn modelId="{F619B3AA-F81C-4EFB-8C33-F0E5EF99DF26}" type="presOf" srcId="{C7A8269E-F11F-4BEA-9CF0-A987F70C68C0}" destId="{037F2A4D-DEAC-4966-A98D-339E6DD15EDD}" srcOrd="0" destOrd="0" presId="urn:microsoft.com/office/officeart/2005/8/layout/cycle5"/>
    <dgm:cxn modelId="{646F0069-B0C2-43A0-9066-81B491833B57}" type="presOf" srcId="{3B7EC54D-02BA-41CA-82D4-7289507DDDDF}" destId="{A85B4677-2F51-4C20-AC99-D08DD02F1C4D}" srcOrd="0" destOrd="0" presId="urn:microsoft.com/office/officeart/2005/8/layout/cycle5"/>
    <dgm:cxn modelId="{171AAB17-D367-4006-8BA7-695EFCE227D6}" type="presOf" srcId="{9C62FEB5-0828-4F3F-A00B-82634A2396DB}" destId="{279162D0-A953-470A-8DF0-C454986E869D}" srcOrd="0" destOrd="0" presId="urn:microsoft.com/office/officeart/2005/8/layout/cycle5"/>
    <dgm:cxn modelId="{5380B0BE-B87D-44C5-9BB6-30CBF8EFA980}" type="presOf" srcId="{ED5ADFF4-49F5-4727-AC58-2F2906062641}" destId="{69775D0E-8C1E-4A58-B65A-C95A50DAD409}" srcOrd="0" destOrd="0" presId="urn:microsoft.com/office/officeart/2005/8/layout/cycle5"/>
    <dgm:cxn modelId="{BD321FC0-B86B-43C0-AB83-A10C07355789}" type="presOf" srcId="{191D7B67-F951-47B1-A728-A8A6ABCED532}" destId="{E8CDD0B9-2629-4A27-9B3D-A47E1BF57D40}" srcOrd="0" destOrd="0" presId="urn:microsoft.com/office/officeart/2005/8/layout/cycle5"/>
    <dgm:cxn modelId="{5DC43740-FFBB-4E19-A0D3-F4C467D311C5}" srcId="{887818F6-FD7A-4491-951F-3D305114A41B}" destId="{5CDBE144-2A9D-4838-86BB-A6881AA80248}" srcOrd="2" destOrd="0" parTransId="{E2BC9D42-FA92-431A-A74C-84D7AB22885D}" sibTransId="{3B7EC54D-02BA-41CA-82D4-7289507DDDDF}"/>
    <dgm:cxn modelId="{09A3CFAF-794C-4B79-A777-47C0BCAF4F8C}" type="presOf" srcId="{887818F6-FD7A-4491-951F-3D305114A41B}" destId="{5D475B35-0439-4484-AB0D-DE9CD3F00E45}" srcOrd="0" destOrd="0" presId="urn:microsoft.com/office/officeart/2005/8/layout/cycle5"/>
    <dgm:cxn modelId="{76227445-517E-4CCE-9F4F-E0F4C4698679}" type="presOf" srcId="{4E08D463-A1DB-4CE4-BB1B-2CFE730C659E}" destId="{9FA6FA26-2A58-44B6-ABAC-E0BA55A6FA85}" srcOrd="0" destOrd="0" presId="urn:microsoft.com/office/officeart/2005/8/layout/cycle5"/>
    <dgm:cxn modelId="{423AE642-4952-45E9-9942-00DD3B17BA93}" type="presParOf" srcId="{5D475B35-0439-4484-AB0D-DE9CD3F00E45}" destId="{9FA6FA26-2A58-44B6-ABAC-E0BA55A6FA85}" srcOrd="0" destOrd="0" presId="urn:microsoft.com/office/officeart/2005/8/layout/cycle5"/>
    <dgm:cxn modelId="{2905776B-C5F6-442A-A966-C2D0F7E6BB6E}" type="presParOf" srcId="{5D475B35-0439-4484-AB0D-DE9CD3F00E45}" destId="{5FA6F8D0-F6BA-4B75-AC11-2A735EC58934}" srcOrd="1" destOrd="0" presId="urn:microsoft.com/office/officeart/2005/8/layout/cycle5"/>
    <dgm:cxn modelId="{58CEF42D-B90C-4769-A049-12F40518FDCB}" type="presParOf" srcId="{5D475B35-0439-4484-AB0D-DE9CD3F00E45}" destId="{69775D0E-8C1E-4A58-B65A-C95A50DAD409}" srcOrd="2" destOrd="0" presId="urn:microsoft.com/office/officeart/2005/8/layout/cycle5"/>
    <dgm:cxn modelId="{048D55CE-EDAA-4A57-A4DA-AFE4D6F29E29}" type="presParOf" srcId="{5D475B35-0439-4484-AB0D-DE9CD3F00E45}" destId="{279162D0-A953-470A-8DF0-C454986E869D}" srcOrd="3" destOrd="0" presId="urn:microsoft.com/office/officeart/2005/8/layout/cycle5"/>
    <dgm:cxn modelId="{BFF43274-6CE1-4A65-82B9-86CFD2545534}" type="presParOf" srcId="{5D475B35-0439-4484-AB0D-DE9CD3F00E45}" destId="{9DC938F0-FDA1-4BBC-9C9C-0FB6AE05F9E7}" srcOrd="4" destOrd="0" presId="urn:microsoft.com/office/officeart/2005/8/layout/cycle5"/>
    <dgm:cxn modelId="{AF9A4E4D-80DA-466F-B585-C86E03C2372E}" type="presParOf" srcId="{5D475B35-0439-4484-AB0D-DE9CD3F00E45}" destId="{E8CDD0B9-2629-4A27-9B3D-A47E1BF57D40}" srcOrd="5" destOrd="0" presId="urn:microsoft.com/office/officeart/2005/8/layout/cycle5"/>
    <dgm:cxn modelId="{04F9F473-ED3A-405A-B5B3-8566195D1998}" type="presParOf" srcId="{5D475B35-0439-4484-AB0D-DE9CD3F00E45}" destId="{0DE52F2E-1BF6-447E-90D5-8470B724CECE}" srcOrd="6" destOrd="0" presId="urn:microsoft.com/office/officeart/2005/8/layout/cycle5"/>
    <dgm:cxn modelId="{7F72F7AB-5321-4618-A017-C6B397BD9C61}" type="presParOf" srcId="{5D475B35-0439-4484-AB0D-DE9CD3F00E45}" destId="{FE6F3479-1F89-484D-95F1-3D6434B2E92A}" srcOrd="7" destOrd="0" presId="urn:microsoft.com/office/officeart/2005/8/layout/cycle5"/>
    <dgm:cxn modelId="{49D75D45-2F40-4457-8A76-0A0B343EC503}" type="presParOf" srcId="{5D475B35-0439-4484-AB0D-DE9CD3F00E45}" destId="{A85B4677-2F51-4C20-AC99-D08DD02F1C4D}" srcOrd="8" destOrd="0" presId="urn:microsoft.com/office/officeart/2005/8/layout/cycle5"/>
    <dgm:cxn modelId="{6D69D115-2CA7-4E59-9E45-835079100757}" type="presParOf" srcId="{5D475B35-0439-4484-AB0D-DE9CD3F00E45}" destId="{037F2A4D-DEAC-4966-A98D-339E6DD15EDD}" srcOrd="9" destOrd="0" presId="urn:microsoft.com/office/officeart/2005/8/layout/cycle5"/>
    <dgm:cxn modelId="{5BF44889-DF59-4C35-A9B0-03762BBBDEAE}" type="presParOf" srcId="{5D475B35-0439-4484-AB0D-DE9CD3F00E45}" destId="{1A575130-0130-4511-94DF-1CF36726A18C}" srcOrd="10" destOrd="0" presId="urn:microsoft.com/office/officeart/2005/8/layout/cycle5"/>
    <dgm:cxn modelId="{60F87D2A-5E1D-443A-B8A5-FB85A988DBBC}" type="presParOf" srcId="{5D475B35-0439-4484-AB0D-DE9CD3F00E45}" destId="{A9EDBF07-AD64-4F0C-905A-A58AF27DAFF4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8E238D-F299-4D9D-B165-17AFB0581CB8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953A5597-5C7E-4C4E-92DF-FDD59B694E1B}">
      <dgm:prSet phldrT="[Texto]"/>
      <dgm:spPr/>
      <dgm:t>
        <a:bodyPr/>
        <a:lstStyle/>
        <a:p>
          <a:r>
            <a:rPr lang="es-MX"/>
            <a:t>DIRECTORA ESCOLAR</a:t>
          </a:r>
        </a:p>
        <a:p>
          <a:r>
            <a:rPr lang="es-MX"/>
            <a:t>YOLANDA PERALTA SANTAMARIA</a:t>
          </a:r>
        </a:p>
      </dgm:t>
    </dgm:pt>
    <dgm:pt modelId="{42F43894-7916-48BD-9667-5F5520FB087C}" type="parTrans" cxnId="{2C7E425A-ADD7-4773-8A9D-7D69F4444DD1}">
      <dgm:prSet/>
      <dgm:spPr/>
      <dgm:t>
        <a:bodyPr/>
        <a:lstStyle/>
        <a:p>
          <a:endParaRPr lang="es-MX"/>
        </a:p>
      </dgm:t>
    </dgm:pt>
    <dgm:pt modelId="{8DE82592-860A-4F29-A27B-D75D362A35AD}" type="sibTrans" cxnId="{2C7E425A-ADD7-4773-8A9D-7D69F4444DD1}">
      <dgm:prSet/>
      <dgm:spPr/>
      <dgm:t>
        <a:bodyPr/>
        <a:lstStyle/>
        <a:p>
          <a:endParaRPr lang="es-MX"/>
        </a:p>
      </dgm:t>
    </dgm:pt>
    <dgm:pt modelId="{A5C772AD-2A7F-4830-82A9-6D4011690B1E}">
      <dgm:prSet phldrT="[Texto]"/>
      <dgm:spPr/>
      <dgm:t>
        <a:bodyPr/>
        <a:lstStyle/>
        <a:p>
          <a:r>
            <a:rPr lang="es-MX"/>
            <a:t>DOCENTES</a:t>
          </a:r>
        </a:p>
        <a:p>
          <a:r>
            <a:rPr lang="es-MX"/>
            <a:t>2 POR CADA GRADO </a:t>
          </a:r>
        </a:p>
      </dgm:t>
    </dgm:pt>
    <dgm:pt modelId="{B32104B2-B71E-4DC3-B25D-CC0B3E23A6A0}" type="parTrans" cxnId="{012F57A7-E678-4AA1-97C5-7752E963208D}">
      <dgm:prSet/>
      <dgm:spPr/>
      <dgm:t>
        <a:bodyPr/>
        <a:lstStyle/>
        <a:p>
          <a:endParaRPr lang="es-MX"/>
        </a:p>
      </dgm:t>
    </dgm:pt>
    <dgm:pt modelId="{562537F2-E8F6-40DD-A16C-CCB5BE17F1B0}" type="sibTrans" cxnId="{012F57A7-E678-4AA1-97C5-7752E963208D}">
      <dgm:prSet/>
      <dgm:spPr/>
      <dgm:t>
        <a:bodyPr/>
        <a:lstStyle/>
        <a:p>
          <a:endParaRPr lang="es-MX"/>
        </a:p>
      </dgm:t>
    </dgm:pt>
    <dgm:pt modelId="{1C03F421-1694-484A-87B7-EEE540B6FC5F}">
      <dgm:prSet phldrT="[Texto]"/>
      <dgm:spPr/>
      <dgm:t>
        <a:bodyPr/>
        <a:lstStyle/>
        <a:p>
          <a:r>
            <a:rPr lang="es-MX"/>
            <a:t>ALUMNOS </a:t>
          </a:r>
        </a:p>
      </dgm:t>
    </dgm:pt>
    <dgm:pt modelId="{4544FEC3-A1DB-4F23-AC3D-7C00E553AE13}" type="parTrans" cxnId="{0671E751-3607-44E1-B57E-6E4EFA0B2EE5}">
      <dgm:prSet/>
      <dgm:spPr/>
      <dgm:t>
        <a:bodyPr/>
        <a:lstStyle/>
        <a:p>
          <a:endParaRPr lang="es-MX"/>
        </a:p>
      </dgm:t>
    </dgm:pt>
    <dgm:pt modelId="{5EB33711-34EF-434A-8AF5-BBE0BB8D58FB}" type="sibTrans" cxnId="{0671E751-3607-44E1-B57E-6E4EFA0B2EE5}">
      <dgm:prSet/>
      <dgm:spPr/>
      <dgm:t>
        <a:bodyPr/>
        <a:lstStyle/>
        <a:p>
          <a:endParaRPr lang="es-MX"/>
        </a:p>
      </dgm:t>
    </dgm:pt>
    <dgm:pt modelId="{F5C4ED33-6489-441C-998D-A56E3340CEC6}">
      <dgm:prSet phldrT="[Texto]"/>
      <dgm:spPr/>
      <dgm:t>
        <a:bodyPr/>
        <a:lstStyle/>
        <a:p>
          <a:r>
            <a:rPr lang="es-MX"/>
            <a:t>SOCIEDAD DE PADRES CONSEJERO </a:t>
          </a:r>
        </a:p>
      </dgm:t>
    </dgm:pt>
    <dgm:pt modelId="{74BC1038-312C-4FAC-9A9B-960FE9461902}" type="parTrans" cxnId="{AC1FC58C-83B2-465A-BCCE-ABCEEC75EEE9}">
      <dgm:prSet/>
      <dgm:spPr/>
      <dgm:t>
        <a:bodyPr/>
        <a:lstStyle/>
        <a:p>
          <a:endParaRPr lang="es-MX"/>
        </a:p>
      </dgm:t>
    </dgm:pt>
    <dgm:pt modelId="{56FCC0F8-4936-4C1D-A9A6-0FFCCB465B70}" type="sibTrans" cxnId="{AC1FC58C-83B2-465A-BCCE-ABCEEC75EEE9}">
      <dgm:prSet/>
      <dgm:spPr/>
      <dgm:t>
        <a:bodyPr/>
        <a:lstStyle/>
        <a:p>
          <a:endParaRPr lang="es-MX"/>
        </a:p>
      </dgm:t>
    </dgm:pt>
    <dgm:pt modelId="{6A76927C-80AA-4A0B-96B4-A0FB7231E74F}">
      <dgm:prSet phldrT="[Texto]"/>
      <dgm:spPr/>
      <dgm:t>
        <a:bodyPr/>
        <a:lstStyle/>
        <a:p>
          <a:r>
            <a:rPr lang="es-MX"/>
            <a:t>COOPERATIVA</a:t>
          </a:r>
        </a:p>
      </dgm:t>
    </dgm:pt>
    <dgm:pt modelId="{5EF064E4-4CDA-4A89-86CF-64B47AFF7A61}" type="parTrans" cxnId="{BA1CEA67-344C-4310-8293-52CC4922E941}">
      <dgm:prSet/>
      <dgm:spPr/>
      <dgm:t>
        <a:bodyPr/>
        <a:lstStyle/>
        <a:p>
          <a:endParaRPr lang="es-MX"/>
        </a:p>
      </dgm:t>
    </dgm:pt>
    <dgm:pt modelId="{4905D9DD-0DEA-493A-9537-800EA076A15A}" type="sibTrans" cxnId="{BA1CEA67-344C-4310-8293-52CC4922E941}">
      <dgm:prSet/>
      <dgm:spPr/>
      <dgm:t>
        <a:bodyPr/>
        <a:lstStyle/>
        <a:p>
          <a:endParaRPr lang="es-MX"/>
        </a:p>
      </dgm:t>
    </dgm:pt>
    <dgm:pt modelId="{C9486775-8FC7-42ED-9609-316DC983BFB4}">
      <dgm:prSet/>
      <dgm:spPr/>
      <dgm:t>
        <a:bodyPr/>
        <a:lstStyle/>
        <a:p>
          <a:r>
            <a:rPr lang="es-MX"/>
            <a:t>PADRES DE FAMILIA</a:t>
          </a:r>
        </a:p>
      </dgm:t>
    </dgm:pt>
    <dgm:pt modelId="{1322973E-F1DE-4F1C-AEF1-370628054702}" type="parTrans" cxnId="{8FAC5CA2-8FEB-4975-BCDE-548AF47AA70C}">
      <dgm:prSet/>
      <dgm:spPr/>
      <dgm:t>
        <a:bodyPr/>
        <a:lstStyle/>
        <a:p>
          <a:endParaRPr lang="es-MX"/>
        </a:p>
      </dgm:t>
    </dgm:pt>
    <dgm:pt modelId="{488E8434-F037-4EF6-89E1-43FBAA709AF2}" type="sibTrans" cxnId="{8FAC5CA2-8FEB-4975-BCDE-548AF47AA70C}">
      <dgm:prSet/>
      <dgm:spPr/>
      <dgm:t>
        <a:bodyPr/>
        <a:lstStyle/>
        <a:p>
          <a:endParaRPr lang="es-MX"/>
        </a:p>
      </dgm:t>
    </dgm:pt>
    <dgm:pt modelId="{0A791F42-7A80-4E8D-8F14-62CEF658B82B}">
      <dgm:prSet/>
      <dgm:spPr/>
      <dgm:t>
        <a:bodyPr/>
        <a:lstStyle/>
        <a:p>
          <a:r>
            <a:rPr lang="es-MX"/>
            <a:t>PAPELERIA</a:t>
          </a:r>
        </a:p>
      </dgm:t>
    </dgm:pt>
    <dgm:pt modelId="{E60D67FF-DDD6-4637-8603-6FDB70E8CD34}" type="parTrans" cxnId="{A711E3AB-2E75-4D83-89AA-CC2F73CAFF7C}">
      <dgm:prSet/>
      <dgm:spPr/>
      <dgm:t>
        <a:bodyPr/>
        <a:lstStyle/>
        <a:p>
          <a:endParaRPr lang="es-MX"/>
        </a:p>
      </dgm:t>
    </dgm:pt>
    <dgm:pt modelId="{4D595E91-2CFF-41DD-B0F2-D692BA15C805}" type="sibTrans" cxnId="{A711E3AB-2E75-4D83-89AA-CC2F73CAFF7C}">
      <dgm:prSet/>
      <dgm:spPr/>
      <dgm:t>
        <a:bodyPr/>
        <a:lstStyle/>
        <a:p>
          <a:endParaRPr lang="es-MX"/>
        </a:p>
      </dgm:t>
    </dgm:pt>
    <dgm:pt modelId="{F4A1A038-1B4D-44EC-808A-7A3A9F4C917F}" type="pres">
      <dgm:prSet presAssocID="{058E238D-F299-4D9D-B165-17AFB0581CB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32501A4-A927-4941-8F76-CCE57A335A33}" type="pres">
      <dgm:prSet presAssocID="{953A5597-5C7E-4C4E-92DF-FDD59B694E1B}" presName="hierRoot1" presStyleCnt="0"/>
      <dgm:spPr/>
    </dgm:pt>
    <dgm:pt modelId="{BF964256-9401-4A51-9B71-2416E6029BC1}" type="pres">
      <dgm:prSet presAssocID="{953A5597-5C7E-4C4E-92DF-FDD59B694E1B}" presName="composite" presStyleCnt="0"/>
      <dgm:spPr/>
    </dgm:pt>
    <dgm:pt modelId="{02D4BB94-2FF9-42EB-9AC2-F77A7449C17F}" type="pres">
      <dgm:prSet presAssocID="{953A5597-5C7E-4C4E-92DF-FDD59B694E1B}" presName="background" presStyleLbl="node0" presStyleIdx="0" presStyleCnt="1"/>
      <dgm:spPr/>
    </dgm:pt>
    <dgm:pt modelId="{B9B58DC4-4EE7-4D1A-9F0D-ED9A2B25ADC5}" type="pres">
      <dgm:prSet presAssocID="{953A5597-5C7E-4C4E-92DF-FDD59B694E1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C5374D2-7C30-4B1E-87B6-C594ED53B330}" type="pres">
      <dgm:prSet presAssocID="{953A5597-5C7E-4C4E-92DF-FDD59B694E1B}" presName="hierChild2" presStyleCnt="0"/>
      <dgm:spPr/>
    </dgm:pt>
    <dgm:pt modelId="{E487ACD2-7046-4EA9-89E1-D4EF1D2619D6}" type="pres">
      <dgm:prSet presAssocID="{B32104B2-B71E-4DC3-B25D-CC0B3E23A6A0}" presName="Name10" presStyleLbl="parChTrans1D2" presStyleIdx="0" presStyleCnt="2"/>
      <dgm:spPr/>
      <dgm:t>
        <a:bodyPr/>
        <a:lstStyle/>
        <a:p>
          <a:endParaRPr lang="es-MX"/>
        </a:p>
      </dgm:t>
    </dgm:pt>
    <dgm:pt modelId="{DA051E85-598B-48E4-9BE9-DD8ABF6A5AB8}" type="pres">
      <dgm:prSet presAssocID="{A5C772AD-2A7F-4830-82A9-6D4011690B1E}" presName="hierRoot2" presStyleCnt="0"/>
      <dgm:spPr/>
    </dgm:pt>
    <dgm:pt modelId="{6FC5A4E5-32BB-452B-8DD5-F39A686795AF}" type="pres">
      <dgm:prSet presAssocID="{A5C772AD-2A7F-4830-82A9-6D4011690B1E}" presName="composite2" presStyleCnt="0"/>
      <dgm:spPr/>
    </dgm:pt>
    <dgm:pt modelId="{02B2E7A5-507B-452B-B540-03DE73BF50E2}" type="pres">
      <dgm:prSet presAssocID="{A5C772AD-2A7F-4830-82A9-6D4011690B1E}" presName="background2" presStyleLbl="node2" presStyleIdx="0" presStyleCnt="2"/>
      <dgm:spPr/>
    </dgm:pt>
    <dgm:pt modelId="{77B2D259-4402-4DA1-8E30-47956292B6A5}" type="pres">
      <dgm:prSet presAssocID="{A5C772AD-2A7F-4830-82A9-6D4011690B1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619274A-FF6D-458D-9E2D-F3810743556F}" type="pres">
      <dgm:prSet presAssocID="{A5C772AD-2A7F-4830-82A9-6D4011690B1E}" presName="hierChild3" presStyleCnt="0"/>
      <dgm:spPr/>
    </dgm:pt>
    <dgm:pt modelId="{648F4678-1059-4861-A14C-0F70306E0DA0}" type="pres">
      <dgm:prSet presAssocID="{4544FEC3-A1DB-4F23-AC3D-7C00E553AE13}" presName="Name17" presStyleLbl="parChTrans1D3" presStyleIdx="0" presStyleCnt="2"/>
      <dgm:spPr/>
      <dgm:t>
        <a:bodyPr/>
        <a:lstStyle/>
        <a:p>
          <a:endParaRPr lang="es-MX"/>
        </a:p>
      </dgm:t>
    </dgm:pt>
    <dgm:pt modelId="{00886CBA-BD76-46BF-8937-D45BDAC077D2}" type="pres">
      <dgm:prSet presAssocID="{1C03F421-1694-484A-87B7-EEE540B6FC5F}" presName="hierRoot3" presStyleCnt="0"/>
      <dgm:spPr/>
    </dgm:pt>
    <dgm:pt modelId="{724068E7-D1CB-47CE-AF99-D3E39AAB7102}" type="pres">
      <dgm:prSet presAssocID="{1C03F421-1694-484A-87B7-EEE540B6FC5F}" presName="composite3" presStyleCnt="0"/>
      <dgm:spPr/>
    </dgm:pt>
    <dgm:pt modelId="{362680CD-1501-457E-A6A3-E75D3AF4F7DF}" type="pres">
      <dgm:prSet presAssocID="{1C03F421-1694-484A-87B7-EEE540B6FC5F}" presName="background3" presStyleLbl="node3" presStyleIdx="0" presStyleCnt="2"/>
      <dgm:spPr/>
    </dgm:pt>
    <dgm:pt modelId="{70250F2C-C5F9-4370-AA1C-78D5D1777B2A}" type="pres">
      <dgm:prSet presAssocID="{1C03F421-1694-484A-87B7-EEE540B6FC5F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EBD70A9-A48F-4310-98A3-14929C67BB14}" type="pres">
      <dgm:prSet presAssocID="{1C03F421-1694-484A-87B7-EEE540B6FC5F}" presName="hierChild4" presStyleCnt="0"/>
      <dgm:spPr/>
    </dgm:pt>
    <dgm:pt modelId="{36EEB789-A6D8-452E-A025-DF02829BBA0E}" type="pres">
      <dgm:prSet presAssocID="{1322973E-F1DE-4F1C-AEF1-370628054702}" presName="Name23" presStyleLbl="parChTrans1D4" presStyleIdx="0" presStyleCnt="2"/>
      <dgm:spPr/>
      <dgm:t>
        <a:bodyPr/>
        <a:lstStyle/>
        <a:p>
          <a:endParaRPr lang="es-MX"/>
        </a:p>
      </dgm:t>
    </dgm:pt>
    <dgm:pt modelId="{8E67DC45-9ADD-4AD1-8E79-9319112D9BE6}" type="pres">
      <dgm:prSet presAssocID="{C9486775-8FC7-42ED-9609-316DC983BFB4}" presName="hierRoot4" presStyleCnt="0"/>
      <dgm:spPr/>
    </dgm:pt>
    <dgm:pt modelId="{BEFD13ED-0923-44AB-A29D-0EE990EA646B}" type="pres">
      <dgm:prSet presAssocID="{C9486775-8FC7-42ED-9609-316DC983BFB4}" presName="composite4" presStyleCnt="0"/>
      <dgm:spPr/>
    </dgm:pt>
    <dgm:pt modelId="{7D09C4B5-91A1-4417-9A7B-7CEF6E23B444}" type="pres">
      <dgm:prSet presAssocID="{C9486775-8FC7-42ED-9609-316DC983BFB4}" presName="background4" presStyleLbl="node4" presStyleIdx="0" presStyleCnt="2"/>
      <dgm:spPr/>
    </dgm:pt>
    <dgm:pt modelId="{426D36A7-2B0A-4A55-92F0-054424F02287}" type="pres">
      <dgm:prSet presAssocID="{C9486775-8FC7-42ED-9609-316DC983BFB4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FA3DC1A-56EC-43B1-A3F4-562851FCC836}" type="pres">
      <dgm:prSet presAssocID="{C9486775-8FC7-42ED-9609-316DC983BFB4}" presName="hierChild5" presStyleCnt="0"/>
      <dgm:spPr/>
    </dgm:pt>
    <dgm:pt modelId="{567CCD96-63BE-484E-8489-E8DDCCFE5806}" type="pres">
      <dgm:prSet presAssocID="{74BC1038-312C-4FAC-9A9B-960FE9461902}" presName="Name10" presStyleLbl="parChTrans1D2" presStyleIdx="1" presStyleCnt="2"/>
      <dgm:spPr/>
      <dgm:t>
        <a:bodyPr/>
        <a:lstStyle/>
        <a:p>
          <a:endParaRPr lang="es-MX"/>
        </a:p>
      </dgm:t>
    </dgm:pt>
    <dgm:pt modelId="{317B54D7-7543-41D5-A497-D4D889DB0C01}" type="pres">
      <dgm:prSet presAssocID="{F5C4ED33-6489-441C-998D-A56E3340CEC6}" presName="hierRoot2" presStyleCnt="0"/>
      <dgm:spPr/>
    </dgm:pt>
    <dgm:pt modelId="{06222B54-CF01-49D6-AF4D-0EE13C28A79E}" type="pres">
      <dgm:prSet presAssocID="{F5C4ED33-6489-441C-998D-A56E3340CEC6}" presName="composite2" presStyleCnt="0"/>
      <dgm:spPr/>
    </dgm:pt>
    <dgm:pt modelId="{118E8969-805C-4523-87B3-B3A6767E02C7}" type="pres">
      <dgm:prSet presAssocID="{F5C4ED33-6489-441C-998D-A56E3340CEC6}" presName="background2" presStyleLbl="node2" presStyleIdx="1" presStyleCnt="2"/>
      <dgm:spPr/>
    </dgm:pt>
    <dgm:pt modelId="{941C03DA-5F9E-4B31-AB80-9936D6C320F2}" type="pres">
      <dgm:prSet presAssocID="{F5C4ED33-6489-441C-998D-A56E3340CEC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8096712-2223-4C0C-AB42-908814E862B4}" type="pres">
      <dgm:prSet presAssocID="{F5C4ED33-6489-441C-998D-A56E3340CEC6}" presName="hierChild3" presStyleCnt="0"/>
      <dgm:spPr/>
    </dgm:pt>
    <dgm:pt modelId="{943553D0-2E96-4549-AE12-5975B4F695B6}" type="pres">
      <dgm:prSet presAssocID="{5EF064E4-4CDA-4A89-86CF-64B47AFF7A61}" presName="Name17" presStyleLbl="parChTrans1D3" presStyleIdx="1" presStyleCnt="2"/>
      <dgm:spPr/>
      <dgm:t>
        <a:bodyPr/>
        <a:lstStyle/>
        <a:p>
          <a:endParaRPr lang="es-MX"/>
        </a:p>
      </dgm:t>
    </dgm:pt>
    <dgm:pt modelId="{C14B2FF1-F19B-4DB0-A37E-FE9BB2E24522}" type="pres">
      <dgm:prSet presAssocID="{6A76927C-80AA-4A0B-96B4-A0FB7231E74F}" presName="hierRoot3" presStyleCnt="0"/>
      <dgm:spPr/>
    </dgm:pt>
    <dgm:pt modelId="{7924AED8-2814-4EF6-86E0-626E52E78F8B}" type="pres">
      <dgm:prSet presAssocID="{6A76927C-80AA-4A0B-96B4-A0FB7231E74F}" presName="composite3" presStyleCnt="0"/>
      <dgm:spPr/>
    </dgm:pt>
    <dgm:pt modelId="{B70525A8-17C0-4B9A-8ADF-6C61514EE11F}" type="pres">
      <dgm:prSet presAssocID="{6A76927C-80AA-4A0B-96B4-A0FB7231E74F}" presName="background3" presStyleLbl="node3" presStyleIdx="1" presStyleCnt="2"/>
      <dgm:spPr/>
    </dgm:pt>
    <dgm:pt modelId="{2EA9D7F2-F5CF-4463-A46B-E4676295028C}" type="pres">
      <dgm:prSet presAssocID="{6A76927C-80AA-4A0B-96B4-A0FB7231E74F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A6FC693-C3F8-4779-9B7C-51A91CAFEDC2}" type="pres">
      <dgm:prSet presAssocID="{6A76927C-80AA-4A0B-96B4-A0FB7231E74F}" presName="hierChild4" presStyleCnt="0"/>
      <dgm:spPr/>
    </dgm:pt>
    <dgm:pt modelId="{369DC22D-BBA3-4D2E-8B1B-42DC442AA339}" type="pres">
      <dgm:prSet presAssocID="{E60D67FF-DDD6-4637-8603-6FDB70E8CD34}" presName="Name23" presStyleLbl="parChTrans1D4" presStyleIdx="1" presStyleCnt="2"/>
      <dgm:spPr/>
      <dgm:t>
        <a:bodyPr/>
        <a:lstStyle/>
        <a:p>
          <a:endParaRPr lang="es-MX"/>
        </a:p>
      </dgm:t>
    </dgm:pt>
    <dgm:pt modelId="{943BB7A7-7D72-4754-8659-62B166CB862D}" type="pres">
      <dgm:prSet presAssocID="{0A791F42-7A80-4E8D-8F14-62CEF658B82B}" presName="hierRoot4" presStyleCnt="0"/>
      <dgm:spPr/>
    </dgm:pt>
    <dgm:pt modelId="{9087E930-F809-4F1E-B431-394AEFF9231C}" type="pres">
      <dgm:prSet presAssocID="{0A791F42-7A80-4E8D-8F14-62CEF658B82B}" presName="composite4" presStyleCnt="0"/>
      <dgm:spPr/>
    </dgm:pt>
    <dgm:pt modelId="{5C70EC8E-4837-4B0D-AF1D-E2C2DFE5E630}" type="pres">
      <dgm:prSet presAssocID="{0A791F42-7A80-4E8D-8F14-62CEF658B82B}" presName="background4" presStyleLbl="node4" presStyleIdx="1" presStyleCnt="2"/>
      <dgm:spPr/>
    </dgm:pt>
    <dgm:pt modelId="{E1C336DC-A429-4B82-ABA5-5B063D2B4794}" type="pres">
      <dgm:prSet presAssocID="{0A791F42-7A80-4E8D-8F14-62CEF658B82B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BB7673E-3C93-4F60-A87A-5B86D4A45CE4}" type="pres">
      <dgm:prSet presAssocID="{0A791F42-7A80-4E8D-8F14-62CEF658B82B}" presName="hierChild5" presStyleCnt="0"/>
      <dgm:spPr/>
    </dgm:pt>
  </dgm:ptLst>
  <dgm:cxnLst>
    <dgm:cxn modelId="{945D8825-E7A1-497C-AA3D-8744BF71EDA4}" type="presOf" srcId="{4544FEC3-A1DB-4F23-AC3D-7C00E553AE13}" destId="{648F4678-1059-4861-A14C-0F70306E0DA0}" srcOrd="0" destOrd="0" presId="urn:microsoft.com/office/officeart/2005/8/layout/hierarchy1"/>
    <dgm:cxn modelId="{5E63751A-068A-4881-B920-A481530B8EAD}" type="presOf" srcId="{C9486775-8FC7-42ED-9609-316DC983BFB4}" destId="{426D36A7-2B0A-4A55-92F0-054424F02287}" srcOrd="0" destOrd="0" presId="urn:microsoft.com/office/officeart/2005/8/layout/hierarchy1"/>
    <dgm:cxn modelId="{83D456AF-5AA2-4320-A6AB-4E6CD9EF8165}" type="presOf" srcId="{A5C772AD-2A7F-4830-82A9-6D4011690B1E}" destId="{77B2D259-4402-4DA1-8E30-47956292B6A5}" srcOrd="0" destOrd="0" presId="urn:microsoft.com/office/officeart/2005/8/layout/hierarchy1"/>
    <dgm:cxn modelId="{A711E3AB-2E75-4D83-89AA-CC2F73CAFF7C}" srcId="{6A76927C-80AA-4A0B-96B4-A0FB7231E74F}" destId="{0A791F42-7A80-4E8D-8F14-62CEF658B82B}" srcOrd="0" destOrd="0" parTransId="{E60D67FF-DDD6-4637-8603-6FDB70E8CD34}" sibTransId="{4D595E91-2CFF-41DD-B0F2-D692BA15C805}"/>
    <dgm:cxn modelId="{BA1CEA67-344C-4310-8293-52CC4922E941}" srcId="{F5C4ED33-6489-441C-998D-A56E3340CEC6}" destId="{6A76927C-80AA-4A0B-96B4-A0FB7231E74F}" srcOrd="0" destOrd="0" parTransId="{5EF064E4-4CDA-4A89-86CF-64B47AFF7A61}" sibTransId="{4905D9DD-0DEA-493A-9537-800EA076A15A}"/>
    <dgm:cxn modelId="{4A782584-0B23-4E45-8E26-1B2CD433B273}" type="presOf" srcId="{5EF064E4-4CDA-4A89-86CF-64B47AFF7A61}" destId="{943553D0-2E96-4549-AE12-5975B4F695B6}" srcOrd="0" destOrd="0" presId="urn:microsoft.com/office/officeart/2005/8/layout/hierarchy1"/>
    <dgm:cxn modelId="{2C7E425A-ADD7-4773-8A9D-7D69F4444DD1}" srcId="{058E238D-F299-4D9D-B165-17AFB0581CB8}" destId="{953A5597-5C7E-4C4E-92DF-FDD59B694E1B}" srcOrd="0" destOrd="0" parTransId="{42F43894-7916-48BD-9667-5F5520FB087C}" sibTransId="{8DE82592-860A-4F29-A27B-D75D362A35AD}"/>
    <dgm:cxn modelId="{0671E751-3607-44E1-B57E-6E4EFA0B2EE5}" srcId="{A5C772AD-2A7F-4830-82A9-6D4011690B1E}" destId="{1C03F421-1694-484A-87B7-EEE540B6FC5F}" srcOrd="0" destOrd="0" parTransId="{4544FEC3-A1DB-4F23-AC3D-7C00E553AE13}" sibTransId="{5EB33711-34EF-434A-8AF5-BBE0BB8D58FB}"/>
    <dgm:cxn modelId="{47AF8615-1560-4D90-BC6D-6B16223BC019}" type="presOf" srcId="{6A76927C-80AA-4A0B-96B4-A0FB7231E74F}" destId="{2EA9D7F2-F5CF-4463-A46B-E4676295028C}" srcOrd="0" destOrd="0" presId="urn:microsoft.com/office/officeart/2005/8/layout/hierarchy1"/>
    <dgm:cxn modelId="{AC1FC58C-83B2-465A-BCCE-ABCEEC75EEE9}" srcId="{953A5597-5C7E-4C4E-92DF-FDD59B694E1B}" destId="{F5C4ED33-6489-441C-998D-A56E3340CEC6}" srcOrd="1" destOrd="0" parTransId="{74BC1038-312C-4FAC-9A9B-960FE9461902}" sibTransId="{56FCC0F8-4936-4C1D-A9A6-0FFCCB465B70}"/>
    <dgm:cxn modelId="{83EAB4F8-2194-48B0-9356-B93550E060DF}" type="presOf" srcId="{0A791F42-7A80-4E8D-8F14-62CEF658B82B}" destId="{E1C336DC-A429-4B82-ABA5-5B063D2B4794}" srcOrd="0" destOrd="0" presId="urn:microsoft.com/office/officeart/2005/8/layout/hierarchy1"/>
    <dgm:cxn modelId="{3915662D-4586-4F92-A1D6-FBB41C82C8AA}" type="presOf" srcId="{B32104B2-B71E-4DC3-B25D-CC0B3E23A6A0}" destId="{E487ACD2-7046-4EA9-89E1-D4EF1D2619D6}" srcOrd="0" destOrd="0" presId="urn:microsoft.com/office/officeart/2005/8/layout/hierarchy1"/>
    <dgm:cxn modelId="{7275F85F-B2F3-4E08-89AB-2A4258BDB9E3}" type="presOf" srcId="{1322973E-F1DE-4F1C-AEF1-370628054702}" destId="{36EEB789-A6D8-452E-A025-DF02829BBA0E}" srcOrd="0" destOrd="0" presId="urn:microsoft.com/office/officeart/2005/8/layout/hierarchy1"/>
    <dgm:cxn modelId="{012F57A7-E678-4AA1-97C5-7752E963208D}" srcId="{953A5597-5C7E-4C4E-92DF-FDD59B694E1B}" destId="{A5C772AD-2A7F-4830-82A9-6D4011690B1E}" srcOrd="0" destOrd="0" parTransId="{B32104B2-B71E-4DC3-B25D-CC0B3E23A6A0}" sibTransId="{562537F2-E8F6-40DD-A16C-CCB5BE17F1B0}"/>
    <dgm:cxn modelId="{16B089E3-2C1D-4D3A-9964-9568650E411B}" type="presOf" srcId="{953A5597-5C7E-4C4E-92DF-FDD59B694E1B}" destId="{B9B58DC4-4EE7-4D1A-9F0D-ED9A2B25ADC5}" srcOrd="0" destOrd="0" presId="urn:microsoft.com/office/officeart/2005/8/layout/hierarchy1"/>
    <dgm:cxn modelId="{2A333A0E-E094-4FD4-9698-409641A27874}" type="presOf" srcId="{F5C4ED33-6489-441C-998D-A56E3340CEC6}" destId="{941C03DA-5F9E-4B31-AB80-9936D6C320F2}" srcOrd="0" destOrd="0" presId="urn:microsoft.com/office/officeart/2005/8/layout/hierarchy1"/>
    <dgm:cxn modelId="{F0A600E1-3EE4-4B4E-B3B0-21FAC712CF65}" type="presOf" srcId="{E60D67FF-DDD6-4637-8603-6FDB70E8CD34}" destId="{369DC22D-BBA3-4D2E-8B1B-42DC442AA339}" srcOrd="0" destOrd="0" presId="urn:microsoft.com/office/officeart/2005/8/layout/hierarchy1"/>
    <dgm:cxn modelId="{3E211069-57D6-4615-85D7-ABC7E8119EFE}" type="presOf" srcId="{058E238D-F299-4D9D-B165-17AFB0581CB8}" destId="{F4A1A038-1B4D-44EC-808A-7A3A9F4C917F}" srcOrd="0" destOrd="0" presId="urn:microsoft.com/office/officeart/2005/8/layout/hierarchy1"/>
    <dgm:cxn modelId="{B324FC7A-43CA-4694-BAB0-53CF72DB7501}" type="presOf" srcId="{74BC1038-312C-4FAC-9A9B-960FE9461902}" destId="{567CCD96-63BE-484E-8489-E8DDCCFE5806}" srcOrd="0" destOrd="0" presId="urn:microsoft.com/office/officeart/2005/8/layout/hierarchy1"/>
    <dgm:cxn modelId="{FF0EE502-EBF9-4049-ABC3-25B4808A6152}" type="presOf" srcId="{1C03F421-1694-484A-87B7-EEE540B6FC5F}" destId="{70250F2C-C5F9-4370-AA1C-78D5D1777B2A}" srcOrd="0" destOrd="0" presId="urn:microsoft.com/office/officeart/2005/8/layout/hierarchy1"/>
    <dgm:cxn modelId="{8FAC5CA2-8FEB-4975-BCDE-548AF47AA70C}" srcId="{1C03F421-1694-484A-87B7-EEE540B6FC5F}" destId="{C9486775-8FC7-42ED-9609-316DC983BFB4}" srcOrd="0" destOrd="0" parTransId="{1322973E-F1DE-4F1C-AEF1-370628054702}" sibTransId="{488E8434-F037-4EF6-89E1-43FBAA709AF2}"/>
    <dgm:cxn modelId="{E2FAA9EF-A9E2-4C9E-9A33-762189157B71}" type="presParOf" srcId="{F4A1A038-1B4D-44EC-808A-7A3A9F4C917F}" destId="{332501A4-A927-4941-8F76-CCE57A335A33}" srcOrd="0" destOrd="0" presId="urn:microsoft.com/office/officeart/2005/8/layout/hierarchy1"/>
    <dgm:cxn modelId="{809311B7-6B9B-4131-A895-88AD28341C41}" type="presParOf" srcId="{332501A4-A927-4941-8F76-CCE57A335A33}" destId="{BF964256-9401-4A51-9B71-2416E6029BC1}" srcOrd="0" destOrd="0" presId="urn:microsoft.com/office/officeart/2005/8/layout/hierarchy1"/>
    <dgm:cxn modelId="{E84A3189-B547-4DC8-9C0C-34274095FBC7}" type="presParOf" srcId="{BF964256-9401-4A51-9B71-2416E6029BC1}" destId="{02D4BB94-2FF9-42EB-9AC2-F77A7449C17F}" srcOrd="0" destOrd="0" presId="urn:microsoft.com/office/officeart/2005/8/layout/hierarchy1"/>
    <dgm:cxn modelId="{352005B7-68FC-4E3C-BFB0-A2363A899482}" type="presParOf" srcId="{BF964256-9401-4A51-9B71-2416E6029BC1}" destId="{B9B58DC4-4EE7-4D1A-9F0D-ED9A2B25ADC5}" srcOrd="1" destOrd="0" presId="urn:microsoft.com/office/officeart/2005/8/layout/hierarchy1"/>
    <dgm:cxn modelId="{6ED6E444-EB06-4C01-83FC-CD47C5DD2272}" type="presParOf" srcId="{332501A4-A927-4941-8F76-CCE57A335A33}" destId="{EC5374D2-7C30-4B1E-87B6-C594ED53B330}" srcOrd="1" destOrd="0" presId="urn:microsoft.com/office/officeart/2005/8/layout/hierarchy1"/>
    <dgm:cxn modelId="{9418C186-DDFD-4C32-ACE8-EA994862578D}" type="presParOf" srcId="{EC5374D2-7C30-4B1E-87B6-C594ED53B330}" destId="{E487ACD2-7046-4EA9-89E1-D4EF1D2619D6}" srcOrd="0" destOrd="0" presId="urn:microsoft.com/office/officeart/2005/8/layout/hierarchy1"/>
    <dgm:cxn modelId="{AFB699FA-6AAB-43FF-A5B3-075DF309854F}" type="presParOf" srcId="{EC5374D2-7C30-4B1E-87B6-C594ED53B330}" destId="{DA051E85-598B-48E4-9BE9-DD8ABF6A5AB8}" srcOrd="1" destOrd="0" presId="urn:microsoft.com/office/officeart/2005/8/layout/hierarchy1"/>
    <dgm:cxn modelId="{665B07F6-9045-4013-BF10-AF2611B21400}" type="presParOf" srcId="{DA051E85-598B-48E4-9BE9-DD8ABF6A5AB8}" destId="{6FC5A4E5-32BB-452B-8DD5-F39A686795AF}" srcOrd="0" destOrd="0" presId="urn:microsoft.com/office/officeart/2005/8/layout/hierarchy1"/>
    <dgm:cxn modelId="{396C1768-B4D0-4279-8364-12F07F86CE08}" type="presParOf" srcId="{6FC5A4E5-32BB-452B-8DD5-F39A686795AF}" destId="{02B2E7A5-507B-452B-B540-03DE73BF50E2}" srcOrd="0" destOrd="0" presId="urn:microsoft.com/office/officeart/2005/8/layout/hierarchy1"/>
    <dgm:cxn modelId="{C0299ABE-368C-488B-96BF-C7DB5C0BFC07}" type="presParOf" srcId="{6FC5A4E5-32BB-452B-8DD5-F39A686795AF}" destId="{77B2D259-4402-4DA1-8E30-47956292B6A5}" srcOrd="1" destOrd="0" presId="urn:microsoft.com/office/officeart/2005/8/layout/hierarchy1"/>
    <dgm:cxn modelId="{0F78E090-E623-49CB-8A82-E6FEBE3DD9BD}" type="presParOf" srcId="{DA051E85-598B-48E4-9BE9-DD8ABF6A5AB8}" destId="{A619274A-FF6D-458D-9E2D-F3810743556F}" srcOrd="1" destOrd="0" presId="urn:microsoft.com/office/officeart/2005/8/layout/hierarchy1"/>
    <dgm:cxn modelId="{F5146694-78E8-412A-BCBC-1A52FF42F038}" type="presParOf" srcId="{A619274A-FF6D-458D-9E2D-F3810743556F}" destId="{648F4678-1059-4861-A14C-0F70306E0DA0}" srcOrd="0" destOrd="0" presId="urn:microsoft.com/office/officeart/2005/8/layout/hierarchy1"/>
    <dgm:cxn modelId="{0C69FB50-2A09-4518-8592-DCCB83A1BC56}" type="presParOf" srcId="{A619274A-FF6D-458D-9E2D-F3810743556F}" destId="{00886CBA-BD76-46BF-8937-D45BDAC077D2}" srcOrd="1" destOrd="0" presId="urn:microsoft.com/office/officeart/2005/8/layout/hierarchy1"/>
    <dgm:cxn modelId="{C54C8995-562F-4387-A30A-3100413103DC}" type="presParOf" srcId="{00886CBA-BD76-46BF-8937-D45BDAC077D2}" destId="{724068E7-D1CB-47CE-AF99-D3E39AAB7102}" srcOrd="0" destOrd="0" presId="urn:microsoft.com/office/officeart/2005/8/layout/hierarchy1"/>
    <dgm:cxn modelId="{17AD0FA0-0BBD-4A5D-A32D-C9772F5441BE}" type="presParOf" srcId="{724068E7-D1CB-47CE-AF99-D3E39AAB7102}" destId="{362680CD-1501-457E-A6A3-E75D3AF4F7DF}" srcOrd="0" destOrd="0" presId="urn:microsoft.com/office/officeart/2005/8/layout/hierarchy1"/>
    <dgm:cxn modelId="{78DC9EBE-AD95-4732-A2CE-7D89C9643994}" type="presParOf" srcId="{724068E7-D1CB-47CE-AF99-D3E39AAB7102}" destId="{70250F2C-C5F9-4370-AA1C-78D5D1777B2A}" srcOrd="1" destOrd="0" presId="urn:microsoft.com/office/officeart/2005/8/layout/hierarchy1"/>
    <dgm:cxn modelId="{E23E946D-B842-417C-BD4A-6CA0DC12AB61}" type="presParOf" srcId="{00886CBA-BD76-46BF-8937-D45BDAC077D2}" destId="{BEBD70A9-A48F-4310-98A3-14929C67BB14}" srcOrd="1" destOrd="0" presId="urn:microsoft.com/office/officeart/2005/8/layout/hierarchy1"/>
    <dgm:cxn modelId="{61433582-8C3F-4732-BF56-78E6529C1DD3}" type="presParOf" srcId="{BEBD70A9-A48F-4310-98A3-14929C67BB14}" destId="{36EEB789-A6D8-452E-A025-DF02829BBA0E}" srcOrd="0" destOrd="0" presId="urn:microsoft.com/office/officeart/2005/8/layout/hierarchy1"/>
    <dgm:cxn modelId="{BDA43714-9E58-497A-B7AD-7521CA6BB643}" type="presParOf" srcId="{BEBD70A9-A48F-4310-98A3-14929C67BB14}" destId="{8E67DC45-9ADD-4AD1-8E79-9319112D9BE6}" srcOrd="1" destOrd="0" presId="urn:microsoft.com/office/officeart/2005/8/layout/hierarchy1"/>
    <dgm:cxn modelId="{C157063A-DB4E-4737-B603-47BD83743C9B}" type="presParOf" srcId="{8E67DC45-9ADD-4AD1-8E79-9319112D9BE6}" destId="{BEFD13ED-0923-44AB-A29D-0EE990EA646B}" srcOrd="0" destOrd="0" presId="urn:microsoft.com/office/officeart/2005/8/layout/hierarchy1"/>
    <dgm:cxn modelId="{6DD5A707-D94C-4097-854B-E03997ACD884}" type="presParOf" srcId="{BEFD13ED-0923-44AB-A29D-0EE990EA646B}" destId="{7D09C4B5-91A1-4417-9A7B-7CEF6E23B444}" srcOrd="0" destOrd="0" presId="urn:microsoft.com/office/officeart/2005/8/layout/hierarchy1"/>
    <dgm:cxn modelId="{D800B586-AF52-4514-B1E4-EF0761E109EA}" type="presParOf" srcId="{BEFD13ED-0923-44AB-A29D-0EE990EA646B}" destId="{426D36A7-2B0A-4A55-92F0-054424F02287}" srcOrd="1" destOrd="0" presId="urn:microsoft.com/office/officeart/2005/8/layout/hierarchy1"/>
    <dgm:cxn modelId="{9125206C-29CB-4BE0-86AE-A0DDCA8E4043}" type="presParOf" srcId="{8E67DC45-9ADD-4AD1-8E79-9319112D9BE6}" destId="{3FA3DC1A-56EC-43B1-A3F4-562851FCC836}" srcOrd="1" destOrd="0" presId="urn:microsoft.com/office/officeart/2005/8/layout/hierarchy1"/>
    <dgm:cxn modelId="{73C3F43D-80EF-4AD3-82BC-F95A807270E4}" type="presParOf" srcId="{EC5374D2-7C30-4B1E-87B6-C594ED53B330}" destId="{567CCD96-63BE-484E-8489-E8DDCCFE5806}" srcOrd="2" destOrd="0" presId="urn:microsoft.com/office/officeart/2005/8/layout/hierarchy1"/>
    <dgm:cxn modelId="{6E5021DD-493B-4A75-B31D-EA6365500342}" type="presParOf" srcId="{EC5374D2-7C30-4B1E-87B6-C594ED53B330}" destId="{317B54D7-7543-41D5-A497-D4D889DB0C01}" srcOrd="3" destOrd="0" presId="urn:microsoft.com/office/officeart/2005/8/layout/hierarchy1"/>
    <dgm:cxn modelId="{8A71C633-9DFE-4549-AC22-D3C07A07DD16}" type="presParOf" srcId="{317B54D7-7543-41D5-A497-D4D889DB0C01}" destId="{06222B54-CF01-49D6-AF4D-0EE13C28A79E}" srcOrd="0" destOrd="0" presId="urn:microsoft.com/office/officeart/2005/8/layout/hierarchy1"/>
    <dgm:cxn modelId="{E388826E-9931-4E28-9A42-6F707D3DE4D5}" type="presParOf" srcId="{06222B54-CF01-49D6-AF4D-0EE13C28A79E}" destId="{118E8969-805C-4523-87B3-B3A6767E02C7}" srcOrd="0" destOrd="0" presId="urn:microsoft.com/office/officeart/2005/8/layout/hierarchy1"/>
    <dgm:cxn modelId="{7F826087-45B7-459A-AEAA-CAC982AC9AC5}" type="presParOf" srcId="{06222B54-CF01-49D6-AF4D-0EE13C28A79E}" destId="{941C03DA-5F9E-4B31-AB80-9936D6C320F2}" srcOrd="1" destOrd="0" presId="urn:microsoft.com/office/officeart/2005/8/layout/hierarchy1"/>
    <dgm:cxn modelId="{D0261D9C-A661-43D0-906E-7AFDA659BA0D}" type="presParOf" srcId="{317B54D7-7543-41D5-A497-D4D889DB0C01}" destId="{08096712-2223-4C0C-AB42-908814E862B4}" srcOrd="1" destOrd="0" presId="urn:microsoft.com/office/officeart/2005/8/layout/hierarchy1"/>
    <dgm:cxn modelId="{AAEF647C-372D-494C-95C4-1321462D6FCF}" type="presParOf" srcId="{08096712-2223-4C0C-AB42-908814E862B4}" destId="{943553D0-2E96-4549-AE12-5975B4F695B6}" srcOrd="0" destOrd="0" presId="urn:microsoft.com/office/officeart/2005/8/layout/hierarchy1"/>
    <dgm:cxn modelId="{30434E94-8130-46E5-8568-57DB1CF913C0}" type="presParOf" srcId="{08096712-2223-4C0C-AB42-908814E862B4}" destId="{C14B2FF1-F19B-4DB0-A37E-FE9BB2E24522}" srcOrd="1" destOrd="0" presId="urn:microsoft.com/office/officeart/2005/8/layout/hierarchy1"/>
    <dgm:cxn modelId="{94B755B1-FF2D-4D07-B0BF-E915D3C996A0}" type="presParOf" srcId="{C14B2FF1-F19B-4DB0-A37E-FE9BB2E24522}" destId="{7924AED8-2814-4EF6-86E0-626E52E78F8B}" srcOrd="0" destOrd="0" presId="urn:microsoft.com/office/officeart/2005/8/layout/hierarchy1"/>
    <dgm:cxn modelId="{04FFD679-FF06-4F72-ACD0-BAA8C25CB496}" type="presParOf" srcId="{7924AED8-2814-4EF6-86E0-626E52E78F8B}" destId="{B70525A8-17C0-4B9A-8ADF-6C61514EE11F}" srcOrd="0" destOrd="0" presId="urn:microsoft.com/office/officeart/2005/8/layout/hierarchy1"/>
    <dgm:cxn modelId="{99850245-FDA9-43FA-B324-ADD10CA319EC}" type="presParOf" srcId="{7924AED8-2814-4EF6-86E0-626E52E78F8B}" destId="{2EA9D7F2-F5CF-4463-A46B-E4676295028C}" srcOrd="1" destOrd="0" presId="urn:microsoft.com/office/officeart/2005/8/layout/hierarchy1"/>
    <dgm:cxn modelId="{27FD5201-36A2-4492-8A66-9BBA489949DC}" type="presParOf" srcId="{C14B2FF1-F19B-4DB0-A37E-FE9BB2E24522}" destId="{BA6FC693-C3F8-4779-9B7C-51A91CAFEDC2}" srcOrd="1" destOrd="0" presId="urn:microsoft.com/office/officeart/2005/8/layout/hierarchy1"/>
    <dgm:cxn modelId="{14E1DACA-7CFA-42CC-B3CC-EC68186DB932}" type="presParOf" srcId="{BA6FC693-C3F8-4779-9B7C-51A91CAFEDC2}" destId="{369DC22D-BBA3-4D2E-8B1B-42DC442AA339}" srcOrd="0" destOrd="0" presId="urn:microsoft.com/office/officeart/2005/8/layout/hierarchy1"/>
    <dgm:cxn modelId="{A69A7D70-AB80-4911-9899-1BA559DE82BB}" type="presParOf" srcId="{BA6FC693-C3F8-4779-9B7C-51A91CAFEDC2}" destId="{943BB7A7-7D72-4754-8659-62B166CB862D}" srcOrd="1" destOrd="0" presId="urn:microsoft.com/office/officeart/2005/8/layout/hierarchy1"/>
    <dgm:cxn modelId="{7B1FFBC6-72A2-4846-8915-59DFF45FA9CC}" type="presParOf" srcId="{943BB7A7-7D72-4754-8659-62B166CB862D}" destId="{9087E930-F809-4F1E-B431-394AEFF9231C}" srcOrd="0" destOrd="0" presId="urn:microsoft.com/office/officeart/2005/8/layout/hierarchy1"/>
    <dgm:cxn modelId="{B976047D-EA33-40E2-BB68-D260296AACD4}" type="presParOf" srcId="{9087E930-F809-4F1E-B431-394AEFF9231C}" destId="{5C70EC8E-4837-4B0D-AF1D-E2C2DFE5E630}" srcOrd="0" destOrd="0" presId="urn:microsoft.com/office/officeart/2005/8/layout/hierarchy1"/>
    <dgm:cxn modelId="{B5C57DE7-F2F5-4362-A4A0-3586C921873E}" type="presParOf" srcId="{9087E930-F809-4F1E-B431-394AEFF9231C}" destId="{E1C336DC-A429-4B82-ABA5-5B063D2B4794}" srcOrd="1" destOrd="0" presId="urn:microsoft.com/office/officeart/2005/8/layout/hierarchy1"/>
    <dgm:cxn modelId="{FBAB578A-B522-40CB-A2D4-2984C0B13291}" type="presParOf" srcId="{943BB7A7-7D72-4754-8659-62B166CB862D}" destId="{0BB7673E-3C93-4F60-A87A-5B86D4A45CE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2B6A01-B7B3-44D4-8E27-A3893F3AEA84}" type="doc">
      <dgm:prSet loTypeId="urn:microsoft.com/office/officeart/2005/8/layout/arrow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7100E11A-DCC8-476E-9FA1-DA09D66C1E42}">
      <dgm:prSet phldrT="[Texto]"/>
      <dgm:spPr/>
      <dgm:t>
        <a:bodyPr/>
        <a:lstStyle/>
        <a:p>
          <a:r>
            <a:rPr lang="es-MX" dirty="0" smtClean="0"/>
            <a:t>Guardia </a:t>
          </a:r>
          <a:endParaRPr lang="es-MX" dirty="0"/>
        </a:p>
      </dgm:t>
    </dgm:pt>
    <dgm:pt modelId="{FAEC87DD-493D-43CF-A8A7-53AC3303A44D}" type="parTrans" cxnId="{CE47F16B-7780-4FBB-985D-6C4DA29A07C3}">
      <dgm:prSet/>
      <dgm:spPr/>
      <dgm:t>
        <a:bodyPr/>
        <a:lstStyle/>
        <a:p>
          <a:endParaRPr lang="es-MX"/>
        </a:p>
      </dgm:t>
    </dgm:pt>
    <dgm:pt modelId="{2A6BAC13-5590-469B-9F36-4152B1C81A65}" type="sibTrans" cxnId="{CE47F16B-7780-4FBB-985D-6C4DA29A07C3}">
      <dgm:prSet/>
      <dgm:spPr/>
      <dgm:t>
        <a:bodyPr/>
        <a:lstStyle/>
        <a:p>
          <a:endParaRPr lang="es-MX"/>
        </a:p>
      </dgm:t>
    </dgm:pt>
    <dgm:pt modelId="{FFDB8CEC-C9FA-4849-B548-4273BC1F0B94}">
      <dgm:prSet phldrT="[Texto]"/>
      <dgm:spPr/>
      <dgm:t>
        <a:bodyPr/>
        <a:lstStyle/>
        <a:p>
          <a:r>
            <a:rPr lang="es-MX" dirty="0" smtClean="0"/>
            <a:t>Activación Física</a:t>
          </a:r>
          <a:endParaRPr lang="es-MX" dirty="0"/>
        </a:p>
      </dgm:t>
    </dgm:pt>
    <dgm:pt modelId="{A845723E-D986-467F-960F-D5A1194A61F9}" type="parTrans" cxnId="{61303945-02BB-4415-8939-BF00E54E74B9}">
      <dgm:prSet/>
      <dgm:spPr/>
      <dgm:t>
        <a:bodyPr/>
        <a:lstStyle/>
        <a:p>
          <a:endParaRPr lang="es-MX"/>
        </a:p>
      </dgm:t>
    </dgm:pt>
    <dgm:pt modelId="{F3912838-F75D-4980-A26D-4721F91AF046}" type="sibTrans" cxnId="{61303945-02BB-4415-8939-BF00E54E74B9}">
      <dgm:prSet/>
      <dgm:spPr/>
      <dgm:t>
        <a:bodyPr/>
        <a:lstStyle/>
        <a:p>
          <a:endParaRPr lang="es-MX"/>
        </a:p>
      </dgm:t>
    </dgm:pt>
    <dgm:pt modelId="{C525F9C2-7193-4BBF-A988-7FE4450FA1C2}" type="pres">
      <dgm:prSet presAssocID="{FA2B6A01-B7B3-44D4-8E27-A3893F3AEA8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D1A3D48-D2EB-468F-B06D-2693C2D2DBC4}" type="pres">
      <dgm:prSet presAssocID="{7100E11A-DCC8-476E-9FA1-DA09D66C1E42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339063-6E8E-4BAF-800C-FA4F842C6470}" type="pres">
      <dgm:prSet presAssocID="{FFDB8CEC-C9FA-4849-B548-4273BC1F0B94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1303945-02BB-4415-8939-BF00E54E74B9}" srcId="{FA2B6A01-B7B3-44D4-8E27-A3893F3AEA84}" destId="{FFDB8CEC-C9FA-4849-B548-4273BC1F0B94}" srcOrd="1" destOrd="0" parTransId="{A845723E-D986-467F-960F-D5A1194A61F9}" sibTransId="{F3912838-F75D-4980-A26D-4721F91AF046}"/>
    <dgm:cxn modelId="{04FF099D-98AC-4A51-B759-C112B0DE090F}" type="presOf" srcId="{7100E11A-DCC8-476E-9FA1-DA09D66C1E42}" destId="{9D1A3D48-D2EB-468F-B06D-2693C2D2DBC4}" srcOrd="0" destOrd="0" presId="urn:microsoft.com/office/officeart/2005/8/layout/arrow1"/>
    <dgm:cxn modelId="{C34BE86B-184A-4CFF-9A6A-C44333F2AAE4}" type="presOf" srcId="{FFDB8CEC-C9FA-4849-B548-4273BC1F0B94}" destId="{47339063-6E8E-4BAF-800C-FA4F842C6470}" srcOrd="0" destOrd="0" presId="urn:microsoft.com/office/officeart/2005/8/layout/arrow1"/>
    <dgm:cxn modelId="{E8F7EE92-1A99-4393-A40E-22FA726CFDE4}" type="presOf" srcId="{FA2B6A01-B7B3-44D4-8E27-A3893F3AEA84}" destId="{C525F9C2-7193-4BBF-A988-7FE4450FA1C2}" srcOrd="0" destOrd="0" presId="urn:microsoft.com/office/officeart/2005/8/layout/arrow1"/>
    <dgm:cxn modelId="{CE47F16B-7780-4FBB-985D-6C4DA29A07C3}" srcId="{FA2B6A01-B7B3-44D4-8E27-A3893F3AEA84}" destId="{7100E11A-DCC8-476E-9FA1-DA09D66C1E42}" srcOrd="0" destOrd="0" parTransId="{FAEC87DD-493D-43CF-A8A7-53AC3303A44D}" sibTransId="{2A6BAC13-5590-469B-9F36-4152B1C81A65}"/>
    <dgm:cxn modelId="{68FD7626-B473-4CDC-96C0-4B054473129B}" type="presParOf" srcId="{C525F9C2-7193-4BBF-A988-7FE4450FA1C2}" destId="{9D1A3D48-D2EB-468F-B06D-2693C2D2DBC4}" srcOrd="0" destOrd="0" presId="urn:microsoft.com/office/officeart/2005/8/layout/arrow1"/>
    <dgm:cxn modelId="{E1F290EE-2CBE-4973-8B56-D7C646DC0DF2}" type="presParOf" srcId="{C525F9C2-7193-4BBF-A988-7FE4450FA1C2}" destId="{47339063-6E8E-4BAF-800C-FA4F842C6470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C4EC68-B0AA-4654-A450-E6B63A664E62}" type="doc">
      <dgm:prSet loTypeId="urn:microsoft.com/office/officeart/2005/8/layout/radial6" loCatId="cycle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1553E7BB-9FF2-4126-8095-81F0F6D0EF00}">
      <dgm:prSet phldrT="[Texto]" custT="1"/>
      <dgm:spPr/>
      <dgm:t>
        <a:bodyPr/>
        <a:lstStyle/>
        <a:p>
          <a:r>
            <a:rPr lang="es-MX" sz="2000" b="1" dirty="0" smtClean="0"/>
            <a:t>FORTALEZAS</a:t>
          </a:r>
          <a:endParaRPr lang="es-MX" sz="2000" b="1" dirty="0"/>
        </a:p>
      </dgm:t>
    </dgm:pt>
    <dgm:pt modelId="{17560A63-74A4-4A7D-81B9-7E57BA875E54}" type="parTrans" cxnId="{74161E0D-1DF7-472B-B699-75C86E84C5AC}">
      <dgm:prSet/>
      <dgm:spPr/>
      <dgm:t>
        <a:bodyPr/>
        <a:lstStyle/>
        <a:p>
          <a:endParaRPr lang="es-MX" sz="1600"/>
        </a:p>
      </dgm:t>
    </dgm:pt>
    <dgm:pt modelId="{F2F14B87-F2B3-4A68-8F8B-159BB7ADD58D}" type="sibTrans" cxnId="{74161E0D-1DF7-472B-B699-75C86E84C5AC}">
      <dgm:prSet/>
      <dgm:spPr/>
      <dgm:t>
        <a:bodyPr/>
        <a:lstStyle/>
        <a:p>
          <a:endParaRPr lang="es-MX" sz="1600"/>
        </a:p>
      </dgm:t>
    </dgm:pt>
    <dgm:pt modelId="{D80D0816-2BD9-49F4-AEEC-DF102C344403}">
      <dgm:prSet phldrT="[Texto]" custT="1"/>
      <dgm:spPr/>
      <dgm:t>
        <a:bodyPr/>
        <a:lstStyle/>
        <a:p>
          <a:r>
            <a:rPr lang="es-MX" sz="1600" smtClean="0">
              <a:latin typeface="+mn-lt"/>
              <a:ea typeface="+mn-ea"/>
              <a:cs typeface="+mn-cs"/>
            </a:rPr>
            <a:t>Dominio de contenidos</a:t>
          </a:r>
          <a:endParaRPr lang="es-MX" sz="1600" dirty="0"/>
        </a:p>
      </dgm:t>
    </dgm:pt>
    <dgm:pt modelId="{ACA6DE3E-282E-4809-9F9C-57BEA7E4C6BB}" type="parTrans" cxnId="{41280122-0A52-45D5-82FD-44BC37256B3E}">
      <dgm:prSet/>
      <dgm:spPr/>
      <dgm:t>
        <a:bodyPr/>
        <a:lstStyle/>
        <a:p>
          <a:endParaRPr lang="es-MX" sz="1600"/>
        </a:p>
      </dgm:t>
    </dgm:pt>
    <dgm:pt modelId="{8EF5C4A7-4728-4229-A074-C1D242B7B669}" type="sibTrans" cxnId="{41280122-0A52-45D5-82FD-44BC37256B3E}">
      <dgm:prSet/>
      <dgm:spPr/>
      <dgm:t>
        <a:bodyPr/>
        <a:lstStyle/>
        <a:p>
          <a:endParaRPr lang="es-MX" sz="1600"/>
        </a:p>
      </dgm:t>
    </dgm:pt>
    <dgm:pt modelId="{D62E0FB9-5F15-4EAF-8F6E-4CDC398735A0}">
      <dgm:prSet phldrT="[Texto]" custT="1"/>
      <dgm:spPr/>
      <dgm:t>
        <a:bodyPr/>
        <a:lstStyle/>
        <a:p>
          <a:r>
            <a:rPr lang="es-MX" sz="1600" smtClean="0">
              <a:latin typeface="+mn-lt"/>
              <a:ea typeface="+mn-ea"/>
              <a:cs typeface="+mn-cs"/>
            </a:rPr>
            <a:t>Material didáctico adecuado</a:t>
          </a:r>
          <a:endParaRPr lang="es-MX" sz="1600" dirty="0"/>
        </a:p>
      </dgm:t>
    </dgm:pt>
    <dgm:pt modelId="{DAEC358B-C6DB-486D-AF8D-F1DE7CDF8369}" type="parTrans" cxnId="{9DE26E09-B7E0-4ECF-92EA-9BEA98555CFE}">
      <dgm:prSet/>
      <dgm:spPr/>
      <dgm:t>
        <a:bodyPr/>
        <a:lstStyle/>
        <a:p>
          <a:endParaRPr lang="es-MX" sz="1600"/>
        </a:p>
      </dgm:t>
    </dgm:pt>
    <dgm:pt modelId="{3E3EA8D9-CD39-4FEC-A853-9562D5ED0F81}" type="sibTrans" cxnId="{9DE26E09-B7E0-4ECF-92EA-9BEA98555CFE}">
      <dgm:prSet/>
      <dgm:spPr/>
      <dgm:t>
        <a:bodyPr/>
        <a:lstStyle/>
        <a:p>
          <a:endParaRPr lang="es-MX" sz="1600"/>
        </a:p>
      </dgm:t>
    </dgm:pt>
    <dgm:pt modelId="{422A7AD8-70C9-4ACF-AD5B-C75CC84AF958}">
      <dgm:prSet phldrT="[Texto]" custT="1"/>
      <dgm:spPr/>
      <dgm:t>
        <a:bodyPr/>
        <a:lstStyle/>
        <a:p>
          <a:r>
            <a:rPr lang="es-ES" sz="1600" smtClean="0">
              <a:latin typeface="+mn-lt"/>
              <a:ea typeface="+mn-ea"/>
              <a:cs typeface="+mn-cs"/>
            </a:rPr>
            <a:t>Lenguaje claro y accesible.</a:t>
          </a:r>
          <a:endParaRPr lang="es-MX" sz="1600" dirty="0"/>
        </a:p>
      </dgm:t>
    </dgm:pt>
    <dgm:pt modelId="{32049CBE-9B95-4B55-A4A4-3FB341A59AE5}" type="parTrans" cxnId="{1483C680-E1FB-4F46-8C11-46619C522D7A}">
      <dgm:prSet/>
      <dgm:spPr/>
      <dgm:t>
        <a:bodyPr/>
        <a:lstStyle/>
        <a:p>
          <a:endParaRPr lang="es-MX" sz="1600"/>
        </a:p>
      </dgm:t>
    </dgm:pt>
    <dgm:pt modelId="{E888B10D-0A54-4E2D-A0F5-8B1CE2CCDFFD}" type="sibTrans" cxnId="{1483C680-E1FB-4F46-8C11-46619C522D7A}">
      <dgm:prSet/>
      <dgm:spPr/>
      <dgm:t>
        <a:bodyPr/>
        <a:lstStyle/>
        <a:p>
          <a:endParaRPr lang="es-MX" sz="1600"/>
        </a:p>
      </dgm:t>
    </dgm:pt>
    <dgm:pt modelId="{3DAEFE96-B112-458D-AF42-7C4B23E7E3CB}">
      <dgm:prSet phldrT="[Texto]" custT="1"/>
      <dgm:spPr/>
      <dgm:t>
        <a:bodyPr/>
        <a:lstStyle/>
        <a:p>
          <a:r>
            <a:rPr lang="es-ES" sz="1600" smtClean="0">
              <a:latin typeface="+mn-lt"/>
              <a:ea typeface="+mn-ea"/>
              <a:cs typeface="+mn-cs"/>
            </a:rPr>
            <a:t>Buena</a:t>
          </a:r>
          <a:r>
            <a:rPr lang="es-ES" sz="1600" baseline="0" smtClean="0">
              <a:latin typeface="+mn-lt"/>
              <a:ea typeface="+mn-ea"/>
              <a:cs typeface="+mn-cs"/>
            </a:rPr>
            <a:t> relación entre alumnos y docente en formación</a:t>
          </a:r>
          <a:endParaRPr lang="es-MX" sz="1600" dirty="0"/>
        </a:p>
      </dgm:t>
    </dgm:pt>
    <dgm:pt modelId="{BFABBAD7-4D46-4B2D-BC1C-3ADDBAB7EF3F}" type="parTrans" cxnId="{98D3D94C-A487-43B6-9F90-64FF03840CB4}">
      <dgm:prSet/>
      <dgm:spPr/>
      <dgm:t>
        <a:bodyPr/>
        <a:lstStyle/>
        <a:p>
          <a:endParaRPr lang="es-MX" sz="1600"/>
        </a:p>
      </dgm:t>
    </dgm:pt>
    <dgm:pt modelId="{B4FB1B9C-9800-4080-BBFF-BEC436FEA533}" type="sibTrans" cxnId="{98D3D94C-A487-43B6-9F90-64FF03840CB4}">
      <dgm:prSet/>
      <dgm:spPr/>
      <dgm:t>
        <a:bodyPr/>
        <a:lstStyle/>
        <a:p>
          <a:endParaRPr lang="es-MX" sz="1600"/>
        </a:p>
      </dgm:t>
    </dgm:pt>
    <dgm:pt modelId="{F41F549E-D799-4F46-B075-048C60A85BF4}">
      <dgm:prSet custT="1"/>
      <dgm:spPr/>
      <dgm:t>
        <a:bodyPr/>
        <a:lstStyle/>
        <a:p>
          <a:r>
            <a:rPr lang="es-ES" sz="1600" smtClean="0">
              <a:latin typeface="+mn-lt"/>
              <a:ea typeface="+mn-ea"/>
              <a:cs typeface="+mn-cs"/>
            </a:rPr>
            <a:t>Libertad de cátedra</a:t>
          </a:r>
          <a:endParaRPr lang="es-MX" sz="1600" dirty="0"/>
        </a:p>
      </dgm:t>
    </dgm:pt>
    <dgm:pt modelId="{5477743A-535C-4AF2-B3FA-7AC93B5EED62}" type="parTrans" cxnId="{D1898978-280C-4B10-A00F-4FD793FC7CFB}">
      <dgm:prSet/>
      <dgm:spPr/>
      <dgm:t>
        <a:bodyPr/>
        <a:lstStyle/>
        <a:p>
          <a:endParaRPr lang="es-MX" sz="1600"/>
        </a:p>
      </dgm:t>
    </dgm:pt>
    <dgm:pt modelId="{78061807-5653-4356-AEE3-229F45D1B121}" type="sibTrans" cxnId="{D1898978-280C-4B10-A00F-4FD793FC7CFB}">
      <dgm:prSet/>
      <dgm:spPr/>
      <dgm:t>
        <a:bodyPr/>
        <a:lstStyle/>
        <a:p>
          <a:endParaRPr lang="es-MX" sz="1600"/>
        </a:p>
      </dgm:t>
    </dgm:pt>
    <dgm:pt modelId="{2F316645-ACE4-4C17-BA21-E58C5CC65936}">
      <dgm:prSet custT="1"/>
      <dgm:spPr/>
      <dgm:t>
        <a:bodyPr/>
        <a:lstStyle/>
        <a:p>
          <a:r>
            <a:rPr lang="es-ES" sz="1600" smtClean="0">
              <a:latin typeface="+mn-lt"/>
              <a:ea typeface="+mn-ea"/>
              <a:cs typeface="+mn-cs"/>
            </a:rPr>
            <a:t>Presentación personal</a:t>
          </a:r>
          <a:endParaRPr lang="es-MX" sz="1600" dirty="0"/>
        </a:p>
      </dgm:t>
    </dgm:pt>
    <dgm:pt modelId="{A27DA223-7DD8-44B4-9098-E80A505DA391}" type="parTrans" cxnId="{1E114F6E-70E9-44F0-8B63-50FC6F43E31C}">
      <dgm:prSet/>
      <dgm:spPr/>
      <dgm:t>
        <a:bodyPr/>
        <a:lstStyle/>
        <a:p>
          <a:endParaRPr lang="es-MX" sz="1600"/>
        </a:p>
      </dgm:t>
    </dgm:pt>
    <dgm:pt modelId="{03BA329D-C486-4285-9AB3-857B4022C087}" type="sibTrans" cxnId="{1E114F6E-70E9-44F0-8B63-50FC6F43E31C}">
      <dgm:prSet/>
      <dgm:spPr/>
      <dgm:t>
        <a:bodyPr/>
        <a:lstStyle/>
        <a:p>
          <a:endParaRPr lang="es-MX" sz="1600"/>
        </a:p>
      </dgm:t>
    </dgm:pt>
    <dgm:pt modelId="{1E0D1428-7F41-4F9E-AD5E-7B442FD78757}" type="pres">
      <dgm:prSet presAssocID="{A0C4EC68-B0AA-4654-A450-E6B63A664E6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73ECA60-1005-4635-AB5B-1D9203A27ED4}" type="pres">
      <dgm:prSet presAssocID="{1553E7BB-9FF2-4126-8095-81F0F6D0EF00}" presName="centerShape" presStyleLbl="node0" presStyleIdx="0" presStyleCnt="1" custScaleX="142984"/>
      <dgm:spPr/>
      <dgm:t>
        <a:bodyPr/>
        <a:lstStyle/>
        <a:p>
          <a:endParaRPr lang="es-MX"/>
        </a:p>
      </dgm:t>
    </dgm:pt>
    <dgm:pt modelId="{A42846B1-749E-44F0-8A2E-C7346409A03F}" type="pres">
      <dgm:prSet presAssocID="{D80D0816-2BD9-49F4-AEEC-DF102C344403}" presName="node" presStyleLbl="node1" presStyleIdx="0" presStyleCnt="6" custScaleX="1190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A45380-49DD-47F4-8EB9-507B038F2601}" type="pres">
      <dgm:prSet presAssocID="{D80D0816-2BD9-49F4-AEEC-DF102C344403}" presName="dummy" presStyleCnt="0"/>
      <dgm:spPr/>
    </dgm:pt>
    <dgm:pt modelId="{47EB82A9-86CF-4BD5-A500-E9C212C62762}" type="pres">
      <dgm:prSet presAssocID="{8EF5C4A7-4728-4229-A074-C1D242B7B669}" presName="sibTrans" presStyleLbl="sibTrans2D1" presStyleIdx="0" presStyleCnt="6"/>
      <dgm:spPr/>
      <dgm:t>
        <a:bodyPr/>
        <a:lstStyle/>
        <a:p>
          <a:endParaRPr lang="es-MX"/>
        </a:p>
      </dgm:t>
    </dgm:pt>
    <dgm:pt modelId="{3E72A7B2-9107-4897-95CE-8BAB7D8B9839}" type="pres">
      <dgm:prSet presAssocID="{D62E0FB9-5F15-4EAF-8F6E-4CDC398735A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29074F-6697-4308-84CB-A407376B704B}" type="pres">
      <dgm:prSet presAssocID="{D62E0FB9-5F15-4EAF-8F6E-4CDC398735A0}" presName="dummy" presStyleCnt="0"/>
      <dgm:spPr/>
    </dgm:pt>
    <dgm:pt modelId="{2183FA20-FF09-46FE-8BB0-1D9670CE4644}" type="pres">
      <dgm:prSet presAssocID="{3E3EA8D9-CD39-4FEC-A853-9562D5ED0F81}" presName="sibTrans" presStyleLbl="sibTrans2D1" presStyleIdx="1" presStyleCnt="6"/>
      <dgm:spPr/>
      <dgm:t>
        <a:bodyPr/>
        <a:lstStyle/>
        <a:p>
          <a:endParaRPr lang="es-MX"/>
        </a:p>
      </dgm:t>
    </dgm:pt>
    <dgm:pt modelId="{503C8A37-7A20-4813-ACAA-4264A8D08B18}" type="pres">
      <dgm:prSet presAssocID="{422A7AD8-70C9-4ACF-AD5B-C75CC84AF95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390F8A-B44B-4DF4-B716-E8A79D646600}" type="pres">
      <dgm:prSet presAssocID="{422A7AD8-70C9-4ACF-AD5B-C75CC84AF958}" presName="dummy" presStyleCnt="0"/>
      <dgm:spPr/>
    </dgm:pt>
    <dgm:pt modelId="{98B6123A-D849-4640-94F2-606B13E4D583}" type="pres">
      <dgm:prSet presAssocID="{E888B10D-0A54-4E2D-A0F5-8B1CE2CCDFFD}" presName="sibTrans" presStyleLbl="sibTrans2D1" presStyleIdx="2" presStyleCnt="6"/>
      <dgm:spPr/>
      <dgm:t>
        <a:bodyPr/>
        <a:lstStyle/>
        <a:p>
          <a:endParaRPr lang="es-MX"/>
        </a:p>
      </dgm:t>
    </dgm:pt>
    <dgm:pt modelId="{97F007AF-F035-4D05-81F3-D096A1BFA4F5}" type="pres">
      <dgm:prSet presAssocID="{2F316645-ACE4-4C17-BA21-E58C5CC6593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41B8E1-C107-4831-B75D-F97E9C083AED}" type="pres">
      <dgm:prSet presAssocID="{2F316645-ACE4-4C17-BA21-E58C5CC65936}" presName="dummy" presStyleCnt="0"/>
      <dgm:spPr/>
    </dgm:pt>
    <dgm:pt modelId="{1B884419-4B70-4AB2-B3BF-BAE4967CC8A1}" type="pres">
      <dgm:prSet presAssocID="{03BA329D-C486-4285-9AB3-857B4022C087}" presName="sibTrans" presStyleLbl="sibTrans2D1" presStyleIdx="3" presStyleCnt="6"/>
      <dgm:spPr/>
      <dgm:t>
        <a:bodyPr/>
        <a:lstStyle/>
        <a:p>
          <a:endParaRPr lang="es-MX"/>
        </a:p>
      </dgm:t>
    </dgm:pt>
    <dgm:pt modelId="{058506C6-48FF-4CB1-9089-85ABFB269328}" type="pres">
      <dgm:prSet presAssocID="{F41F549E-D799-4F46-B075-048C60A85BF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CF724F-171C-457D-B25A-9E129C8A407F}" type="pres">
      <dgm:prSet presAssocID="{F41F549E-D799-4F46-B075-048C60A85BF4}" presName="dummy" presStyleCnt="0"/>
      <dgm:spPr/>
    </dgm:pt>
    <dgm:pt modelId="{A323E084-8F66-4C56-9CC0-C6A26684A0DF}" type="pres">
      <dgm:prSet presAssocID="{78061807-5653-4356-AEE3-229F45D1B121}" presName="sibTrans" presStyleLbl="sibTrans2D1" presStyleIdx="4" presStyleCnt="6"/>
      <dgm:spPr/>
      <dgm:t>
        <a:bodyPr/>
        <a:lstStyle/>
        <a:p>
          <a:endParaRPr lang="es-MX"/>
        </a:p>
      </dgm:t>
    </dgm:pt>
    <dgm:pt modelId="{82BA2145-BFAD-493B-BC95-41487E1B4D65}" type="pres">
      <dgm:prSet presAssocID="{3DAEFE96-B112-458D-AF42-7C4B23E7E3CB}" presName="node" presStyleLbl="node1" presStyleIdx="5" presStyleCnt="6" custScaleX="1204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AA933D-9605-4791-8688-7702580269F9}" type="pres">
      <dgm:prSet presAssocID="{3DAEFE96-B112-458D-AF42-7C4B23E7E3CB}" presName="dummy" presStyleCnt="0"/>
      <dgm:spPr/>
    </dgm:pt>
    <dgm:pt modelId="{800B27DC-609D-46A8-B842-8C9610385A86}" type="pres">
      <dgm:prSet presAssocID="{B4FB1B9C-9800-4080-BBFF-BEC436FEA533}" presName="sibTrans" presStyleLbl="sibTrans2D1" presStyleIdx="5" presStyleCnt="6"/>
      <dgm:spPr/>
      <dgm:t>
        <a:bodyPr/>
        <a:lstStyle/>
        <a:p>
          <a:endParaRPr lang="es-MX"/>
        </a:p>
      </dgm:t>
    </dgm:pt>
  </dgm:ptLst>
  <dgm:cxnLst>
    <dgm:cxn modelId="{41280122-0A52-45D5-82FD-44BC37256B3E}" srcId="{1553E7BB-9FF2-4126-8095-81F0F6D0EF00}" destId="{D80D0816-2BD9-49F4-AEEC-DF102C344403}" srcOrd="0" destOrd="0" parTransId="{ACA6DE3E-282E-4809-9F9C-57BEA7E4C6BB}" sibTransId="{8EF5C4A7-4728-4229-A074-C1D242B7B669}"/>
    <dgm:cxn modelId="{709AD853-E07F-4CDF-A009-C5A807AF0EC7}" type="presOf" srcId="{D80D0816-2BD9-49F4-AEEC-DF102C344403}" destId="{A42846B1-749E-44F0-8A2E-C7346409A03F}" srcOrd="0" destOrd="0" presId="urn:microsoft.com/office/officeart/2005/8/layout/radial6"/>
    <dgm:cxn modelId="{D1898978-280C-4B10-A00F-4FD793FC7CFB}" srcId="{1553E7BB-9FF2-4126-8095-81F0F6D0EF00}" destId="{F41F549E-D799-4F46-B075-048C60A85BF4}" srcOrd="4" destOrd="0" parTransId="{5477743A-535C-4AF2-B3FA-7AC93B5EED62}" sibTransId="{78061807-5653-4356-AEE3-229F45D1B121}"/>
    <dgm:cxn modelId="{646D525A-4EC6-49E0-A830-F86BF8749B1D}" type="presOf" srcId="{3E3EA8D9-CD39-4FEC-A853-9562D5ED0F81}" destId="{2183FA20-FF09-46FE-8BB0-1D9670CE4644}" srcOrd="0" destOrd="0" presId="urn:microsoft.com/office/officeart/2005/8/layout/radial6"/>
    <dgm:cxn modelId="{D2394A55-7658-4D60-A3BE-1E6D5F04D4E4}" type="presOf" srcId="{3DAEFE96-B112-458D-AF42-7C4B23E7E3CB}" destId="{82BA2145-BFAD-493B-BC95-41487E1B4D65}" srcOrd="0" destOrd="0" presId="urn:microsoft.com/office/officeart/2005/8/layout/radial6"/>
    <dgm:cxn modelId="{1E114F6E-70E9-44F0-8B63-50FC6F43E31C}" srcId="{1553E7BB-9FF2-4126-8095-81F0F6D0EF00}" destId="{2F316645-ACE4-4C17-BA21-E58C5CC65936}" srcOrd="3" destOrd="0" parTransId="{A27DA223-7DD8-44B4-9098-E80A505DA391}" sibTransId="{03BA329D-C486-4285-9AB3-857B4022C087}"/>
    <dgm:cxn modelId="{5194876D-C492-43AE-96A8-6E800060C3BD}" type="presOf" srcId="{03BA329D-C486-4285-9AB3-857B4022C087}" destId="{1B884419-4B70-4AB2-B3BF-BAE4967CC8A1}" srcOrd="0" destOrd="0" presId="urn:microsoft.com/office/officeart/2005/8/layout/radial6"/>
    <dgm:cxn modelId="{1F49581E-E860-4986-BD8E-E5DDB1F72905}" type="presOf" srcId="{8EF5C4A7-4728-4229-A074-C1D242B7B669}" destId="{47EB82A9-86CF-4BD5-A500-E9C212C62762}" srcOrd="0" destOrd="0" presId="urn:microsoft.com/office/officeart/2005/8/layout/radial6"/>
    <dgm:cxn modelId="{BCAB6589-17A0-48A2-A8A5-74A7775E6ACA}" type="presOf" srcId="{1553E7BB-9FF2-4126-8095-81F0F6D0EF00}" destId="{473ECA60-1005-4635-AB5B-1D9203A27ED4}" srcOrd="0" destOrd="0" presId="urn:microsoft.com/office/officeart/2005/8/layout/radial6"/>
    <dgm:cxn modelId="{0F20F854-93AD-4291-819A-BCB82047BF05}" type="presOf" srcId="{B4FB1B9C-9800-4080-BBFF-BEC436FEA533}" destId="{800B27DC-609D-46A8-B842-8C9610385A86}" srcOrd="0" destOrd="0" presId="urn:microsoft.com/office/officeart/2005/8/layout/radial6"/>
    <dgm:cxn modelId="{F24483AE-29C1-4C38-B047-CC38F83AC909}" type="presOf" srcId="{F41F549E-D799-4F46-B075-048C60A85BF4}" destId="{058506C6-48FF-4CB1-9089-85ABFB269328}" srcOrd="0" destOrd="0" presId="urn:microsoft.com/office/officeart/2005/8/layout/radial6"/>
    <dgm:cxn modelId="{9DE26E09-B7E0-4ECF-92EA-9BEA98555CFE}" srcId="{1553E7BB-9FF2-4126-8095-81F0F6D0EF00}" destId="{D62E0FB9-5F15-4EAF-8F6E-4CDC398735A0}" srcOrd="1" destOrd="0" parTransId="{DAEC358B-C6DB-486D-AF8D-F1DE7CDF8369}" sibTransId="{3E3EA8D9-CD39-4FEC-A853-9562D5ED0F81}"/>
    <dgm:cxn modelId="{597307BD-37CF-4203-B04B-F2EFC8E4D0B6}" type="presOf" srcId="{D62E0FB9-5F15-4EAF-8F6E-4CDC398735A0}" destId="{3E72A7B2-9107-4897-95CE-8BAB7D8B9839}" srcOrd="0" destOrd="0" presId="urn:microsoft.com/office/officeart/2005/8/layout/radial6"/>
    <dgm:cxn modelId="{74161E0D-1DF7-472B-B699-75C86E84C5AC}" srcId="{A0C4EC68-B0AA-4654-A450-E6B63A664E62}" destId="{1553E7BB-9FF2-4126-8095-81F0F6D0EF00}" srcOrd="0" destOrd="0" parTransId="{17560A63-74A4-4A7D-81B9-7E57BA875E54}" sibTransId="{F2F14B87-F2B3-4A68-8F8B-159BB7ADD58D}"/>
    <dgm:cxn modelId="{DEA391A6-37EF-4F30-8614-7B1DA44F6663}" type="presOf" srcId="{A0C4EC68-B0AA-4654-A450-E6B63A664E62}" destId="{1E0D1428-7F41-4F9E-AD5E-7B442FD78757}" srcOrd="0" destOrd="0" presId="urn:microsoft.com/office/officeart/2005/8/layout/radial6"/>
    <dgm:cxn modelId="{1483C680-E1FB-4F46-8C11-46619C522D7A}" srcId="{1553E7BB-9FF2-4126-8095-81F0F6D0EF00}" destId="{422A7AD8-70C9-4ACF-AD5B-C75CC84AF958}" srcOrd="2" destOrd="0" parTransId="{32049CBE-9B95-4B55-A4A4-3FB341A59AE5}" sibTransId="{E888B10D-0A54-4E2D-A0F5-8B1CE2CCDFFD}"/>
    <dgm:cxn modelId="{98D3D94C-A487-43B6-9F90-64FF03840CB4}" srcId="{1553E7BB-9FF2-4126-8095-81F0F6D0EF00}" destId="{3DAEFE96-B112-458D-AF42-7C4B23E7E3CB}" srcOrd="5" destOrd="0" parTransId="{BFABBAD7-4D46-4B2D-BC1C-3ADDBAB7EF3F}" sibTransId="{B4FB1B9C-9800-4080-BBFF-BEC436FEA533}"/>
    <dgm:cxn modelId="{90D52502-3BCA-4AF8-9390-C66A75F224CA}" type="presOf" srcId="{78061807-5653-4356-AEE3-229F45D1B121}" destId="{A323E084-8F66-4C56-9CC0-C6A26684A0DF}" srcOrd="0" destOrd="0" presId="urn:microsoft.com/office/officeart/2005/8/layout/radial6"/>
    <dgm:cxn modelId="{F0FDED5D-50E6-4C07-A5DD-3432BCC70468}" type="presOf" srcId="{E888B10D-0A54-4E2D-A0F5-8B1CE2CCDFFD}" destId="{98B6123A-D849-4640-94F2-606B13E4D583}" srcOrd="0" destOrd="0" presId="urn:microsoft.com/office/officeart/2005/8/layout/radial6"/>
    <dgm:cxn modelId="{A86C3AED-2459-4AEF-8A60-E4B1AD5DB93B}" type="presOf" srcId="{2F316645-ACE4-4C17-BA21-E58C5CC65936}" destId="{97F007AF-F035-4D05-81F3-D096A1BFA4F5}" srcOrd="0" destOrd="0" presId="urn:microsoft.com/office/officeart/2005/8/layout/radial6"/>
    <dgm:cxn modelId="{7FA8E2E1-67B7-4BF1-AD5F-FBD1C76E800D}" type="presOf" srcId="{422A7AD8-70C9-4ACF-AD5B-C75CC84AF958}" destId="{503C8A37-7A20-4813-ACAA-4264A8D08B18}" srcOrd="0" destOrd="0" presId="urn:microsoft.com/office/officeart/2005/8/layout/radial6"/>
    <dgm:cxn modelId="{4FD95075-64DE-424D-82B3-6214F65C7C81}" type="presParOf" srcId="{1E0D1428-7F41-4F9E-AD5E-7B442FD78757}" destId="{473ECA60-1005-4635-AB5B-1D9203A27ED4}" srcOrd="0" destOrd="0" presId="urn:microsoft.com/office/officeart/2005/8/layout/radial6"/>
    <dgm:cxn modelId="{B18C7FD0-194C-4961-A9EF-A76ABB714E6A}" type="presParOf" srcId="{1E0D1428-7F41-4F9E-AD5E-7B442FD78757}" destId="{A42846B1-749E-44F0-8A2E-C7346409A03F}" srcOrd="1" destOrd="0" presId="urn:microsoft.com/office/officeart/2005/8/layout/radial6"/>
    <dgm:cxn modelId="{7C02A352-BE3F-49BF-8104-2BEE1A7E9859}" type="presParOf" srcId="{1E0D1428-7F41-4F9E-AD5E-7B442FD78757}" destId="{A9A45380-49DD-47F4-8EB9-507B038F2601}" srcOrd="2" destOrd="0" presId="urn:microsoft.com/office/officeart/2005/8/layout/radial6"/>
    <dgm:cxn modelId="{11D60A3F-D4E8-4AED-8D61-0A0B8793315B}" type="presParOf" srcId="{1E0D1428-7F41-4F9E-AD5E-7B442FD78757}" destId="{47EB82A9-86CF-4BD5-A500-E9C212C62762}" srcOrd="3" destOrd="0" presId="urn:microsoft.com/office/officeart/2005/8/layout/radial6"/>
    <dgm:cxn modelId="{3DA42FAA-1CEC-45E8-98A9-D47279B83A62}" type="presParOf" srcId="{1E0D1428-7F41-4F9E-AD5E-7B442FD78757}" destId="{3E72A7B2-9107-4897-95CE-8BAB7D8B9839}" srcOrd="4" destOrd="0" presId="urn:microsoft.com/office/officeart/2005/8/layout/radial6"/>
    <dgm:cxn modelId="{9F0257A0-7E70-4FFA-9132-55CF540172C6}" type="presParOf" srcId="{1E0D1428-7F41-4F9E-AD5E-7B442FD78757}" destId="{1329074F-6697-4308-84CB-A407376B704B}" srcOrd="5" destOrd="0" presId="urn:microsoft.com/office/officeart/2005/8/layout/radial6"/>
    <dgm:cxn modelId="{07F068F7-8117-470B-9A78-E9293DA8005A}" type="presParOf" srcId="{1E0D1428-7F41-4F9E-AD5E-7B442FD78757}" destId="{2183FA20-FF09-46FE-8BB0-1D9670CE4644}" srcOrd="6" destOrd="0" presId="urn:microsoft.com/office/officeart/2005/8/layout/radial6"/>
    <dgm:cxn modelId="{6BB3B028-3333-41CB-BA5D-036B5A8AF9B2}" type="presParOf" srcId="{1E0D1428-7F41-4F9E-AD5E-7B442FD78757}" destId="{503C8A37-7A20-4813-ACAA-4264A8D08B18}" srcOrd="7" destOrd="0" presId="urn:microsoft.com/office/officeart/2005/8/layout/radial6"/>
    <dgm:cxn modelId="{C16BEE08-8988-45EA-A41C-4F8D4BDCC4A5}" type="presParOf" srcId="{1E0D1428-7F41-4F9E-AD5E-7B442FD78757}" destId="{B3390F8A-B44B-4DF4-B716-E8A79D646600}" srcOrd="8" destOrd="0" presId="urn:microsoft.com/office/officeart/2005/8/layout/radial6"/>
    <dgm:cxn modelId="{A2091C63-AECC-479E-B9CA-6E466BA3C99E}" type="presParOf" srcId="{1E0D1428-7F41-4F9E-AD5E-7B442FD78757}" destId="{98B6123A-D849-4640-94F2-606B13E4D583}" srcOrd="9" destOrd="0" presId="urn:microsoft.com/office/officeart/2005/8/layout/radial6"/>
    <dgm:cxn modelId="{013A21EB-4772-407A-8383-17B82869D7B3}" type="presParOf" srcId="{1E0D1428-7F41-4F9E-AD5E-7B442FD78757}" destId="{97F007AF-F035-4D05-81F3-D096A1BFA4F5}" srcOrd="10" destOrd="0" presId="urn:microsoft.com/office/officeart/2005/8/layout/radial6"/>
    <dgm:cxn modelId="{29A13762-33C7-4D6A-AE40-E307F9BD07D2}" type="presParOf" srcId="{1E0D1428-7F41-4F9E-AD5E-7B442FD78757}" destId="{5641B8E1-C107-4831-B75D-F97E9C083AED}" srcOrd="11" destOrd="0" presId="urn:microsoft.com/office/officeart/2005/8/layout/radial6"/>
    <dgm:cxn modelId="{527D4241-A035-497B-8117-95553BD44111}" type="presParOf" srcId="{1E0D1428-7F41-4F9E-AD5E-7B442FD78757}" destId="{1B884419-4B70-4AB2-B3BF-BAE4967CC8A1}" srcOrd="12" destOrd="0" presId="urn:microsoft.com/office/officeart/2005/8/layout/radial6"/>
    <dgm:cxn modelId="{2FE78443-7B57-4886-A9EF-B30B8B4213B4}" type="presParOf" srcId="{1E0D1428-7F41-4F9E-AD5E-7B442FD78757}" destId="{058506C6-48FF-4CB1-9089-85ABFB269328}" srcOrd="13" destOrd="0" presId="urn:microsoft.com/office/officeart/2005/8/layout/radial6"/>
    <dgm:cxn modelId="{B217944F-035C-4FBA-AF54-838F92A99798}" type="presParOf" srcId="{1E0D1428-7F41-4F9E-AD5E-7B442FD78757}" destId="{D7CF724F-171C-457D-B25A-9E129C8A407F}" srcOrd="14" destOrd="0" presId="urn:microsoft.com/office/officeart/2005/8/layout/radial6"/>
    <dgm:cxn modelId="{69A95B39-86D3-4B25-832E-DE9FA8B2549C}" type="presParOf" srcId="{1E0D1428-7F41-4F9E-AD5E-7B442FD78757}" destId="{A323E084-8F66-4C56-9CC0-C6A26684A0DF}" srcOrd="15" destOrd="0" presId="urn:microsoft.com/office/officeart/2005/8/layout/radial6"/>
    <dgm:cxn modelId="{73DC9AAA-3919-4B0C-ADA2-9DF7976FF45F}" type="presParOf" srcId="{1E0D1428-7F41-4F9E-AD5E-7B442FD78757}" destId="{82BA2145-BFAD-493B-BC95-41487E1B4D65}" srcOrd="16" destOrd="0" presId="urn:microsoft.com/office/officeart/2005/8/layout/radial6"/>
    <dgm:cxn modelId="{72BC1BA7-0467-415F-BDD9-CFF964F11BCA}" type="presParOf" srcId="{1E0D1428-7F41-4F9E-AD5E-7B442FD78757}" destId="{6CAA933D-9605-4791-8688-7702580269F9}" srcOrd="17" destOrd="0" presId="urn:microsoft.com/office/officeart/2005/8/layout/radial6"/>
    <dgm:cxn modelId="{9C93EDCC-EDCE-4A15-A98A-331B5148A514}" type="presParOf" srcId="{1E0D1428-7F41-4F9E-AD5E-7B442FD78757}" destId="{800B27DC-609D-46A8-B842-8C9610385A86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355C67C-BEB7-4853-8F66-6ADCFB2FA739}" type="doc">
      <dgm:prSet loTypeId="urn:microsoft.com/office/officeart/2005/8/layout/radial1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F6758F0-6A3E-4004-9320-9D433F251A71}">
      <dgm:prSet phldrT="[Texto]" custT="1"/>
      <dgm:spPr/>
      <dgm:t>
        <a:bodyPr/>
        <a:lstStyle/>
        <a:p>
          <a:r>
            <a:rPr lang="es-MX" sz="1400" b="1" smtClean="0">
              <a:solidFill>
                <a:schemeClr val="tx1"/>
              </a:solidFill>
            </a:rPr>
            <a:t>OPORTUNIDADES</a:t>
          </a:r>
          <a:endParaRPr lang="es-MX" sz="1400" b="1" dirty="0">
            <a:solidFill>
              <a:schemeClr val="tx1"/>
            </a:solidFill>
          </a:endParaRPr>
        </a:p>
      </dgm:t>
    </dgm:pt>
    <dgm:pt modelId="{F4899446-7086-42A9-AF1F-607FFCE8C70B}" type="parTrans" cxnId="{0C2CF2C0-1E0A-4274-8829-67AA993B39D8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17055FA3-1302-47AB-BAA1-4F9F324146D4}" type="sibTrans" cxnId="{0C2CF2C0-1E0A-4274-8829-67AA993B39D8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E2F36C3E-4C4D-43BC-A651-ABB1FE649B3B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Apoyo por parte de la Directora Escolar</a:t>
          </a:r>
          <a:endParaRPr lang="es-MX" b="1" dirty="0">
            <a:solidFill>
              <a:schemeClr val="tx1"/>
            </a:solidFill>
          </a:endParaRPr>
        </a:p>
      </dgm:t>
    </dgm:pt>
    <dgm:pt modelId="{F65A169E-0398-4198-ADA5-E9F7FFB9221A}" type="parTrans" cxnId="{FF1C3980-79EB-4919-988F-BFC89934B552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0DA22D94-3538-4649-B776-07B4A905E21E}" type="sibTrans" cxnId="{FF1C3980-79EB-4919-988F-BFC89934B552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CE607ED1-B71A-420F-8729-569406503B43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  <a:latin typeface="+mn-lt"/>
              <a:ea typeface="+mn-ea"/>
              <a:cs typeface="+mn-cs"/>
            </a:rPr>
            <a:t>Apoyo de los docentes  titulares de todos los grados</a:t>
          </a:r>
          <a:endParaRPr lang="es-MX" b="1" dirty="0">
            <a:solidFill>
              <a:schemeClr val="tx1"/>
            </a:solidFill>
          </a:endParaRPr>
        </a:p>
      </dgm:t>
    </dgm:pt>
    <dgm:pt modelId="{D7344FF9-00D5-433C-83C8-46CADAD163D7}" type="parTrans" cxnId="{A2277DD3-5175-4562-B3E6-AEB0F9D9C7FB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C9143E06-45F4-4911-845B-7C8D41AD8051}" type="sibTrans" cxnId="{A2277DD3-5175-4562-B3E6-AEB0F9D9C7FB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142F3FCB-96ED-468D-AFBD-1BF7A4BF11DD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  <a:latin typeface="+mn-lt"/>
              <a:ea typeface="+mn-ea"/>
              <a:cs typeface="+mn-cs"/>
            </a:rPr>
            <a:t>Disposición de los alumnos para el trabajo </a:t>
          </a:r>
          <a:endParaRPr lang="es-MX" b="1" dirty="0">
            <a:solidFill>
              <a:schemeClr val="tx1"/>
            </a:solidFill>
          </a:endParaRPr>
        </a:p>
      </dgm:t>
    </dgm:pt>
    <dgm:pt modelId="{15FB1900-CCFF-4E34-8376-E7DC6E60955F}" type="parTrans" cxnId="{19030CC4-EEA3-41EF-B334-5C133F3AE5C2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FDCFCA6C-6352-4AE1-8193-2EED603A54EB}" type="sibTrans" cxnId="{19030CC4-EEA3-41EF-B334-5C133F3AE5C2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033EA57B-023C-4A69-9EED-76E94BFF48C8}">
      <dgm:prSet phldrT="[Texto]"/>
      <dgm:spPr/>
      <dgm:t>
        <a:bodyPr/>
        <a:lstStyle/>
        <a:p>
          <a:r>
            <a:rPr lang="es-ES" b="1" smtClean="0">
              <a:solidFill>
                <a:schemeClr val="tx1"/>
              </a:solidFill>
              <a:latin typeface="+mn-lt"/>
              <a:ea typeface="+mn-ea"/>
              <a:cs typeface="+mn-cs"/>
            </a:rPr>
            <a:t>El trabajo dentro y fuera del aula</a:t>
          </a:r>
          <a:endParaRPr lang="es-MX" b="1" dirty="0">
            <a:solidFill>
              <a:schemeClr val="tx1"/>
            </a:solidFill>
          </a:endParaRPr>
        </a:p>
      </dgm:t>
    </dgm:pt>
    <dgm:pt modelId="{48C632F6-16C9-4D7C-B6D0-F2DDAD1A2715}" type="parTrans" cxnId="{F5411328-0D48-403C-B1DF-A22D9482B69D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3E03A3E1-5461-420A-BB05-3537DFA099C5}" type="sibTrans" cxnId="{F5411328-0D48-403C-B1DF-A22D9482B69D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F55A611E-0674-4AFB-AD5F-8A3EA0B414E4}">
      <dgm:prSet/>
      <dgm:spPr/>
      <dgm:t>
        <a:bodyPr/>
        <a:lstStyle/>
        <a:p>
          <a:r>
            <a:rPr lang="es-MX" b="1" smtClean="0">
              <a:solidFill>
                <a:schemeClr val="tx1"/>
              </a:solidFill>
            </a:rPr>
            <a:t>Actividades Motivadoras</a:t>
          </a:r>
          <a:endParaRPr lang="es-MX" b="1" dirty="0">
            <a:solidFill>
              <a:schemeClr val="tx1"/>
            </a:solidFill>
          </a:endParaRPr>
        </a:p>
      </dgm:t>
    </dgm:pt>
    <dgm:pt modelId="{63E10EE7-8DD8-48EC-9777-F920BC4A719A}" type="parTrans" cxnId="{47F52D13-3599-40AB-9A03-1A46AE79FD7D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E59C9DC0-AB27-46D7-AC9F-41DCC6C3E039}" type="sibTrans" cxnId="{47F52D13-3599-40AB-9A03-1A46AE79FD7D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4E9C020C-6190-446D-BA0A-B27C470CF83F}" type="pres">
      <dgm:prSet presAssocID="{1355C67C-BEB7-4853-8F66-6ADCFB2FA73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85CFC0C-513B-489B-9F05-0C46A1F43F5C}" type="pres">
      <dgm:prSet presAssocID="{7F6758F0-6A3E-4004-9320-9D433F251A71}" presName="centerShape" presStyleLbl="node0" presStyleIdx="0" presStyleCnt="1" custScaleX="145826"/>
      <dgm:spPr/>
      <dgm:t>
        <a:bodyPr/>
        <a:lstStyle/>
        <a:p>
          <a:endParaRPr lang="es-MX"/>
        </a:p>
      </dgm:t>
    </dgm:pt>
    <dgm:pt modelId="{24A54445-FBF4-4820-9E9B-4EF0FC5A9010}" type="pres">
      <dgm:prSet presAssocID="{F65A169E-0398-4198-ADA5-E9F7FFB9221A}" presName="Name9" presStyleLbl="parChTrans1D2" presStyleIdx="0" presStyleCnt="5"/>
      <dgm:spPr/>
      <dgm:t>
        <a:bodyPr/>
        <a:lstStyle/>
        <a:p>
          <a:endParaRPr lang="es-MX"/>
        </a:p>
      </dgm:t>
    </dgm:pt>
    <dgm:pt modelId="{87BAA60B-DFC3-4197-A792-78FE4FB08A4D}" type="pres">
      <dgm:prSet presAssocID="{F65A169E-0398-4198-ADA5-E9F7FFB9221A}" presName="connTx" presStyleLbl="parChTrans1D2" presStyleIdx="0" presStyleCnt="5"/>
      <dgm:spPr/>
      <dgm:t>
        <a:bodyPr/>
        <a:lstStyle/>
        <a:p>
          <a:endParaRPr lang="es-MX"/>
        </a:p>
      </dgm:t>
    </dgm:pt>
    <dgm:pt modelId="{1399C29C-B773-4291-8B94-4F4826A2ADB2}" type="pres">
      <dgm:prSet presAssocID="{E2F36C3E-4C4D-43BC-A651-ABB1FE649B3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62EB2D-6F72-450A-858B-6882C6FFB51C}" type="pres">
      <dgm:prSet presAssocID="{D7344FF9-00D5-433C-83C8-46CADAD163D7}" presName="Name9" presStyleLbl="parChTrans1D2" presStyleIdx="1" presStyleCnt="5"/>
      <dgm:spPr/>
      <dgm:t>
        <a:bodyPr/>
        <a:lstStyle/>
        <a:p>
          <a:endParaRPr lang="es-MX"/>
        </a:p>
      </dgm:t>
    </dgm:pt>
    <dgm:pt modelId="{5E3297A6-195B-4F76-B56A-146AB584376F}" type="pres">
      <dgm:prSet presAssocID="{D7344FF9-00D5-433C-83C8-46CADAD163D7}" presName="connTx" presStyleLbl="parChTrans1D2" presStyleIdx="1" presStyleCnt="5"/>
      <dgm:spPr/>
      <dgm:t>
        <a:bodyPr/>
        <a:lstStyle/>
        <a:p>
          <a:endParaRPr lang="es-MX"/>
        </a:p>
      </dgm:t>
    </dgm:pt>
    <dgm:pt modelId="{2B175100-BA91-4663-B4FF-6830985816E6}" type="pres">
      <dgm:prSet presAssocID="{CE607ED1-B71A-420F-8729-569406503B4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0F4D30-5758-4BB4-92ED-A08936FFACDF}" type="pres">
      <dgm:prSet presAssocID="{15FB1900-CCFF-4E34-8376-E7DC6E60955F}" presName="Name9" presStyleLbl="parChTrans1D2" presStyleIdx="2" presStyleCnt="5"/>
      <dgm:spPr/>
      <dgm:t>
        <a:bodyPr/>
        <a:lstStyle/>
        <a:p>
          <a:endParaRPr lang="es-MX"/>
        </a:p>
      </dgm:t>
    </dgm:pt>
    <dgm:pt modelId="{BDD88F97-6EA3-44E6-A7CF-DB07D525BFA1}" type="pres">
      <dgm:prSet presAssocID="{15FB1900-CCFF-4E34-8376-E7DC6E60955F}" presName="connTx" presStyleLbl="parChTrans1D2" presStyleIdx="2" presStyleCnt="5"/>
      <dgm:spPr/>
      <dgm:t>
        <a:bodyPr/>
        <a:lstStyle/>
        <a:p>
          <a:endParaRPr lang="es-MX"/>
        </a:p>
      </dgm:t>
    </dgm:pt>
    <dgm:pt modelId="{A7718EA0-8E75-4C70-BBE0-F72ADE8D452D}" type="pres">
      <dgm:prSet presAssocID="{142F3FCB-96ED-468D-AFBD-1BF7A4BF11D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A92124-9FB0-4CE2-BD04-FE9D99933C90}" type="pres">
      <dgm:prSet presAssocID="{48C632F6-16C9-4D7C-B6D0-F2DDAD1A2715}" presName="Name9" presStyleLbl="parChTrans1D2" presStyleIdx="3" presStyleCnt="5"/>
      <dgm:spPr/>
      <dgm:t>
        <a:bodyPr/>
        <a:lstStyle/>
        <a:p>
          <a:endParaRPr lang="es-MX"/>
        </a:p>
      </dgm:t>
    </dgm:pt>
    <dgm:pt modelId="{5FA78E4D-99FE-43AC-A312-70254FB5E367}" type="pres">
      <dgm:prSet presAssocID="{48C632F6-16C9-4D7C-B6D0-F2DDAD1A2715}" presName="connTx" presStyleLbl="parChTrans1D2" presStyleIdx="3" presStyleCnt="5"/>
      <dgm:spPr/>
      <dgm:t>
        <a:bodyPr/>
        <a:lstStyle/>
        <a:p>
          <a:endParaRPr lang="es-MX"/>
        </a:p>
      </dgm:t>
    </dgm:pt>
    <dgm:pt modelId="{EDDDEC67-1526-483A-B50A-FB55CE67A59B}" type="pres">
      <dgm:prSet presAssocID="{033EA57B-023C-4A69-9EED-76E94BFF48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1F2AF4-BE8A-4E27-B543-524F8228A67F}" type="pres">
      <dgm:prSet presAssocID="{63E10EE7-8DD8-48EC-9777-F920BC4A719A}" presName="Name9" presStyleLbl="parChTrans1D2" presStyleIdx="4" presStyleCnt="5"/>
      <dgm:spPr/>
      <dgm:t>
        <a:bodyPr/>
        <a:lstStyle/>
        <a:p>
          <a:endParaRPr lang="es-MX"/>
        </a:p>
      </dgm:t>
    </dgm:pt>
    <dgm:pt modelId="{3CEC811F-B2F0-476C-8AB3-A8ABDF1071B5}" type="pres">
      <dgm:prSet presAssocID="{63E10EE7-8DD8-48EC-9777-F920BC4A719A}" presName="connTx" presStyleLbl="parChTrans1D2" presStyleIdx="4" presStyleCnt="5"/>
      <dgm:spPr/>
      <dgm:t>
        <a:bodyPr/>
        <a:lstStyle/>
        <a:p>
          <a:endParaRPr lang="es-MX"/>
        </a:p>
      </dgm:t>
    </dgm:pt>
    <dgm:pt modelId="{2B60CED3-1E1E-4BD1-9570-EC74CF3C60DD}" type="pres">
      <dgm:prSet presAssocID="{F55A611E-0674-4AFB-AD5F-8A3EA0B414E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6B72A76-E89E-4E9B-B5F1-C38C0319644E}" type="presOf" srcId="{15FB1900-CCFF-4E34-8376-E7DC6E60955F}" destId="{140F4D30-5758-4BB4-92ED-A08936FFACDF}" srcOrd="0" destOrd="0" presId="urn:microsoft.com/office/officeart/2005/8/layout/radial1"/>
    <dgm:cxn modelId="{4FDA6761-4145-4506-BD63-7892C5A5AD2C}" type="presOf" srcId="{E2F36C3E-4C4D-43BC-A651-ABB1FE649B3B}" destId="{1399C29C-B773-4291-8B94-4F4826A2ADB2}" srcOrd="0" destOrd="0" presId="urn:microsoft.com/office/officeart/2005/8/layout/radial1"/>
    <dgm:cxn modelId="{A045AAF0-A751-4FE2-9E51-087380C38E3B}" type="presOf" srcId="{033EA57B-023C-4A69-9EED-76E94BFF48C8}" destId="{EDDDEC67-1526-483A-B50A-FB55CE67A59B}" srcOrd="0" destOrd="0" presId="urn:microsoft.com/office/officeart/2005/8/layout/radial1"/>
    <dgm:cxn modelId="{69F0CA64-22BD-4526-90E6-2D5252B16A69}" type="presOf" srcId="{7F6758F0-6A3E-4004-9320-9D433F251A71}" destId="{885CFC0C-513B-489B-9F05-0C46A1F43F5C}" srcOrd="0" destOrd="0" presId="urn:microsoft.com/office/officeart/2005/8/layout/radial1"/>
    <dgm:cxn modelId="{61B9DF46-26F5-41CB-B471-5B1914E521F2}" type="presOf" srcId="{F55A611E-0674-4AFB-AD5F-8A3EA0B414E4}" destId="{2B60CED3-1E1E-4BD1-9570-EC74CF3C60DD}" srcOrd="0" destOrd="0" presId="urn:microsoft.com/office/officeart/2005/8/layout/radial1"/>
    <dgm:cxn modelId="{D4E083FD-FB69-466E-99A9-D011C48CBC0D}" type="presOf" srcId="{63E10EE7-8DD8-48EC-9777-F920BC4A719A}" destId="{CE1F2AF4-BE8A-4E27-B543-524F8228A67F}" srcOrd="0" destOrd="0" presId="urn:microsoft.com/office/officeart/2005/8/layout/radial1"/>
    <dgm:cxn modelId="{E27BB1F3-754D-4A15-85F4-A54E4C69A13D}" type="presOf" srcId="{48C632F6-16C9-4D7C-B6D0-F2DDAD1A2715}" destId="{93A92124-9FB0-4CE2-BD04-FE9D99933C90}" srcOrd="0" destOrd="0" presId="urn:microsoft.com/office/officeart/2005/8/layout/radial1"/>
    <dgm:cxn modelId="{42B6F126-AC02-4895-8129-BFD66D6BB23A}" type="presOf" srcId="{D7344FF9-00D5-433C-83C8-46CADAD163D7}" destId="{5362EB2D-6F72-450A-858B-6882C6FFB51C}" srcOrd="0" destOrd="0" presId="urn:microsoft.com/office/officeart/2005/8/layout/radial1"/>
    <dgm:cxn modelId="{3AD3E493-9CCC-4F03-8089-0E34C4009364}" type="presOf" srcId="{142F3FCB-96ED-468D-AFBD-1BF7A4BF11DD}" destId="{A7718EA0-8E75-4C70-BBE0-F72ADE8D452D}" srcOrd="0" destOrd="0" presId="urn:microsoft.com/office/officeart/2005/8/layout/radial1"/>
    <dgm:cxn modelId="{149E32AB-EDCB-4D3B-81E3-82D5BA8D31BB}" type="presOf" srcId="{D7344FF9-00D5-433C-83C8-46CADAD163D7}" destId="{5E3297A6-195B-4F76-B56A-146AB584376F}" srcOrd="1" destOrd="0" presId="urn:microsoft.com/office/officeart/2005/8/layout/radial1"/>
    <dgm:cxn modelId="{942CF146-38AF-4F1E-9C2C-DBA406954461}" type="presOf" srcId="{63E10EE7-8DD8-48EC-9777-F920BC4A719A}" destId="{3CEC811F-B2F0-476C-8AB3-A8ABDF1071B5}" srcOrd="1" destOrd="0" presId="urn:microsoft.com/office/officeart/2005/8/layout/radial1"/>
    <dgm:cxn modelId="{08974E83-A4FE-4CCE-848E-18D62A0913E1}" type="presOf" srcId="{1355C67C-BEB7-4853-8F66-6ADCFB2FA739}" destId="{4E9C020C-6190-446D-BA0A-B27C470CF83F}" srcOrd="0" destOrd="0" presId="urn:microsoft.com/office/officeart/2005/8/layout/radial1"/>
    <dgm:cxn modelId="{F2D8C7C7-4603-4A63-9B31-485ECE24CC89}" type="presOf" srcId="{15FB1900-CCFF-4E34-8376-E7DC6E60955F}" destId="{BDD88F97-6EA3-44E6-A7CF-DB07D525BFA1}" srcOrd="1" destOrd="0" presId="urn:microsoft.com/office/officeart/2005/8/layout/radial1"/>
    <dgm:cxn modelId="{0C2CF2C0-1E0A-4274-8829-67AA993B39D8}" srcId="{1355C67C-BEB7-4853-8F66-6ADCFB2FA739}" destId="{7F6758F0-6A3E-4004-9320-9D433F251A71}" srcOrd="0" destOrd="0" parTransId="{F4899446-7086-42A9-AF1F-607FFCE8C70B}" sibTransId="{17055FA3-1302-47AB-BAA1-4F9F324146D4}"/>
    <dgm:cxn modelId="{47F52D13-3599-40AB-9A03-1A46AE79FD7D}" srcId="{7F6758F0-6A3E-4004-9320-9D433F251A71}" destId="{F55A611E-0674-4AFB-AD5F-8A3EA0B414E4}" srcOrd="4" destOrd="0" parTransId="{63E10EE7-8DD8-48EC-9777-F920BC4A719A}" sibTransId="{E59C9DC0-AB27-46D7-AC9F-41DCC6C3E039}"/>
    <dgm:cxn modelId="{F5411328-0D48-403C-B1DF-A22D9482B69D}" srcId="{7F6758F0-6A3E-4004-9320-9D433F251A71}" destId="{033EA57B-023C-4A69-9EED-76E94BFF48C8}" srcOrd="3" destOrd="0" parTransId="{48C632F6-16C9-4D7C-B6D0-F2DDAD1A2715}" sibTransId="{3E03A3E1-5461-420A-BB05-3537DFA099C5}"/>
    <dgm:cxn modelId="{19030CC4-EEA3-41EF-B334-5C133F3AE5C2}" srcId="{7F6758F0-6A3E-4004-9320-9D433F251A71}" destId="{142F3FCB-96ED-468D-AFBD-1BF7A4BF11DD}" srcOrd="2" destOrd="0" parTransId="{15FB1900-CCFF-4E34-8376-E7DC6E60955F}" sibTransId="{FDCFCA6C-6352-4AE1-8193-2EED603A54EB}"/>
    <dgm:cxn modelId="{8D3FCE76-F02F-496A-9766-4778057EA753}" type="presOf" srcId="{F65A169E-0398-4198-ADA5-E9F7FFB9221A}" destId="{24A54445-FBF4-4820-9E9B-4EF0FC5A9010}" srcOrd="0" destOrd="0" presId="urn:microsoft.com/office/officeart/2005/8/layout/radial1"/>
    <dgm:cxn modelId="{D91B73AD-AE66-4982-B1FC-375E1F1FDE78}" type="presOf" srcId="{CE607ED1-B71A-420F-8729-569406503B43}" destId="{2B175100-BA91-4663-B4FF-6830985816E6}" srcOrd="0" destOrd="0" presId="urn:microsoft.com/office/officeart/2005/8/layout/radial1"/>
    <dgm:cxn modelId="{A6221CD8-8C02-4629-8AE2-3EE6D8C73592}" type="presOf" srcId="{48C632F6-16C9-4D7C-B6D0-F2DDAD1A2715}" destId="{5FA78E4D-99FE-43AC-A312-70254FB5E367}" srcOrd="1" destOrd="0" presId="urn:microsoft.com/office/officeart/2005/8/layout/radial1"/>
    <dgm:cxn modelId="{FF1C3980-79EB-4919-988F-BFC89934B552}" srcId="{7F6758F0-6A3E-4004-9320-9D433F251A71}" destId="{E2F36C3E-4C4D-43BC-A651-ABB1FE649B3B}" srcOrd="0" destOrd="0" parTransId="{F65A169E-0398-4198-ADA5-E9F7FFB9221A}" sibTransId="{0DA22D94-3538-4649-B776-07B4A905E21E}"/>
    <dgm:cxn modelId="{C5DCA159-E94F-458F-A98F-D130BB493DCD}" type="presOf" srcId="{F65A169E-0398-4198-ADA5-E9F7FFB9221A}" destId="{87BAA60B-DFC3-4197-A792-78FE4FB08A4D}" srcOrd="1" destOrd="0" presId="urn:microsoft.com/office/officeart/2005/8/layout/radial1"/>
    <dgm:cxn modelId="{A2277DD3-5175-4562-B3E6-AEB0F9D9C7FB}" srcId="{7F6758F0-6A3E-4004-9320-9D433F251A71}" destId="{CE607ED1-B71A-420F-8729-569406503B43}" srcOrd="1" destOrd="0" parTransId="{D7344FF9-00D5-433C-83C8-46CADAD163D7}" sibTransId="{C9143E06-45F4-4911-845B-7C8D41AD8051}"/>
    <dgm:cxn modelId="{ACF159B5-E654-4312-AFFB-027FB7822618}" type="presParOf" srcId="{4E9C020C-6190-446D-BA0A-B27C470CF83F}" destId="{885CFC0C-513B-489B-9F05-0C46A1F43F5C}" srcOrd="0" destOrd="0" presId="urn:microsoft.com/office/officeart/2005/8/layout/radial1"/>
    <dgm:cxn modelId="{75AA328A-BC13-4575-86EF-D70D03EC2C5D}" type="presParOf" srcId="{4E9C020C-6190-446D-BA0A-B27C470CF83F}" destId="{24A54445-FBF4-4820-9E9B-4EF0FC5A9010}" srcOrd="1" destOrd="0" presId="urn:microsoft.com/office/officeart/2005/8/layout/radial1"/>
    <dgm:cxn modelId="{E34CF164-62D5-4D27-9CC5-08A95803C414}" type="presParOf" srcId="{24A54445-FBF4-4820-9E9B-4EF0FC5A9010}" destId="{87BAA60B-DFC3-4197-A792-78FE4FB08A4D}" srcOrd="0" destOrd="0" presId="urn:microsoft.com/office/officeart/2005/8/layout/radial1"/>
    <dgm:cxn modelId="{1EC453A7-8012-4712-B824-EDBDCF4506C9}" type="presParOf" srcId="{4E9C020C-6190-446D-BA0A-B27C470CF83F}" destId="{1399C29C-B773-4291-8B94-4F4826A2ADB2}" srcOrd="2" destOrd="0" presId="urn:microsoft.com/office/officeart/2005/8/layout/radial1"/>
    <dgm:cxn modelId="{5562A9DD-6900-4D8D-84E4-E96BD3410003}" type="presParOf" srcId="{4E9C020C-6190-446D-BA0A-B27C470CF83F}" destId="{5362EB2D-6F72-450A-858B-6882C6FFB51C}" srcOrd="3" destOrd="0" presId="urn:microsoft.com/office/officeart/2005/8/layout/radial1"/>
    <dgm:cxn modelId="{A8AC42EE-DDDA-4669-AD11-67BBE2330E8C}" type="presParOf" srcId="{5362EB2D-6F72-450A-858B-6882C6FFB51C}" destId="{5E3297A6-195B-4F76-B56A-146AB584376F}" srcOrd="0" destOrd="0" presId="urn:microsoft.com/office/officeart/2005/8/layout/radial1"/>
    <dgm:cxn modelId="{3913114E-0D6A-4814-BB5C-10D57D6FD0FC}" type="presParOf" srcId="{4E9C020C-6190-446D-BA0A-B27C470CF83F}" destId="{2B175100-BA91-4663-B4FF-6830985816E6}" srcOrd="4" destOrd="0" presId="urn:microsoft.com/office/officeart/2005/8/layout/radial1"/>
    <dgm:cxn modelId="{2E8FBBE0-AA35-4EC5-8A71-3C7BE695C30E}" type="presParOf" srcId="{4E9C020C-6190-446D-BA0A-B27C470CF83F}" destId="{140F4D30-5758-4BB4-92ED-A08936FFACDF}" srcOrd="5" destOrd="0" presId="urn:microsoft.com/office/officeart/2005/8/layout/radial1"/>
    <dgm:cxn modelId="{A66C42D8-2F91-4084-B100-7C91CF529087}" type="presParOf" srcId="{140F4D30-5758-4BB4-92ED-A08936FFACDF}" destId="{BDD88F97-6EA3-44E6-A7CF-DB07D525BFA1}" srcOrd="0" destOrd="0" presId="urn:microsoft.com/office/officeart/2005/8/layout/radial1"/>
    <dgm:cxn modelId="{D9AEEF0B-A312-4B32-A796-3C04B21BCD50}" type="presParOf" srcId="{4E9C020C-6190-446D-BA0A-B27C470CF83F}" destId="{A7718EA0-8E75-4C70-BBE0-F72ADE8D452D}" srcOrd="6" destOrd="0" presId="urn:microsoft.com/office/officeart/2005/8/layout/radial1"/>
    <dgm:cxn modelId="{65AF30C7-E450-44EE-B954-60462658A630}" type="presParOf" srcId="{4E9C020C-6190-446D-BA0A-B27C470CF83F}" destId="{93A92124-9FB0-4CE2-BD04-FE9D99933C90}" srcOrd="7" destOrd="0" presId="urn:microsoft.com/office/officeart/2005/8/layout/radial1"/>
    <dgm:cxn modelId="{C574398A-19BF-4091-A204-F9BA779B8CE4}" type="presParOf" srcId="{93A92124-9FB0-4CE2-BD04-FE9D99933C90}" destId="{5FA78E4D-99FE-43AC-A312-70254FB5E367}" srcOrd="0" destOrd="0" presId="urn:microsoft.com/office/officeart/2005/8/layout/radial1"/>
    <dgm:cxn modelId="{587605FF-D219-4497-B83D-9E2D8A505F6E}" type="presParOf" srcId="{4E9C020C-6190-446D-BA0A-B27C470CF83F}" destId="{EDDDEC67-1526-483A-B50A-FB55CE67A59B}" srcOrd="8" destOrd="0" presId="urn:microsoft.com/office/officeart/2005/8/layout/radial1"/>
    <dgm:cxn modelId="{2B307D01-CF54-40F5-9160-5B6D84E6E039}" type="presParOf" srcId="{4E9C020C-6190-446D-BA0A-B27C470CF83F}" destId="{CE1F2AF4-BE8A-4E27-B543-524F8228A67F}" srcOrd="9" destOrd="0" presId="urn:microsoft.com/office/officeart/2005/8/layout/radial1"/>
    <dgm:cxn modelId="{9B07E816-FBE3-4C5C-A671-8BA785C5EF4C}" type="presParOf" srcId="{CE1F2AF4-BE8A-4E27-B543-524F8228A67F}" destId="{3CEC811F-B2F0-476C-8AB3-A8ABDF1071B5}" srcOrd="0" destOrd="0" presId="urn:microsoft.com/office/officeart/2005/8/layout/radial1"/>
    <dgm:cxn modelId="{E8498B20-15FE-4178-85B8-9ED51CAECDB7}" type="presParOf" srcId="{4E9C020C-6190-446D-BA0A-B27C470CF83F}" destId="{2B60CED3-1E1E-4BD1-9570-EC74CF3C60DD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EA7148-71D1-49DA-A29A-9685DA3C2039}" type="doc">
      <dgm:prSet loTypeId="urn:microsoft.com/office/officeart/2005/8/layout/radial5" loCatId="cycle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70CEE47F-2E15-45C6-98F9-9521ECA7224C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tx1"/>
              </a:solidFill>
            </a:rPr>
            <a:t>DEBILIDADES</a:t>
          </a:r>
          <a:endParaRPr lang="es-MX" sz="1600" dirty="0">
            <a:solidFill>
              <a:schemeClr val="tx1"/>
            </a:solidFill>
          </a:endParaRPr>
        </a:p>
      </dgm:t>
    </dgm:pt>
    <dgm:pt modelId="{ABD56C07-F425-455C-A309-768BA7CFEFF1}" type="parTrans" cxnId="{8DD1E602-96EE-4077-B840-83F2A6E7B21B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D8DD5626-8590-48E4-9704-E232ABD280B3}" type="sibTrans" cxnId="{8DD1E602-96EE-4077-B840-83F2A6E7B21B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F66771C5-2BB5-408B-9A8E-64DC8D5B928E}">
      <dgm:prSet phldrT="[Texto]" custT="1"/>
      <dgm:spPr/>
      <dgm:t>
        <a:bodyPr/>
        <a:lstStyle/>
        <a:p>
          <a:r>
            <a:rPr lang="es-MX" sz="1600" smtClean="0">
              <a:solidFill>
                <a:schemeClr val="tx1"/>
              </a:solidFill>
              <a:latin typeface="+mn-lt"/>
              <a:ea typeface="+mn-ea"/>
              <a:cs typeface="+mn-cs"/>
            </a:rPr>
            <a:t>Conocimiento limitado de características de los niños</a:t>
          </a:r>
          <a:endParaRPr lang="es-MX" sz="1600" dirty="0">
            <a:solidFill>
              <a:schemeClr val="tx1"/>
            </a:solidFill>
          </a:endParaRPr>
        </a:p>
      </dgm:t>
    </dgm:pt>
    <dgm:pt modelId="{B95F8616-044D-47CD-886E-826B63C21372}" type="parTrans" cxnId="{8D5CA6ED-E886-43A3-BBEF-4486B7F2847E}">
      <dgm:prSet custT="1"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684A13B1-E39A-421D-8F7A-C2A410ACE865}" type="sibTrans" cxnId="{8D5CA6ED-E886-43A3-BBEF-4486B7F2847E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33023965-EFAD-4E59-9F9B-0DE797E86826}">
      <dgm:prSet phldrT="[Texto]" custT="1"/>
      <dgm:spPr/>
      <dgm:t>
        <a:bodyPr/>
        <a:lstStyle/>
        <a:p>
          <a:r>
            <a:rPr lang="es-ES" sz="1600" smtClean="0">
              <a:solidFill>
                <a:schemeClr val="tx1"/>
              </a:solidFill>
              <a:latin typeface="+mn-lt"/>
              <a:ea typeface="+mn-ea"/>
              <a:cs typeface="+mn-cs"/>
            </a:rPr>
            <a:t>Las estrategias en ocasiones no son las adecuadas.</a:t>
          </a:r>
          <a:endParaRPr lang="es-MX" sz="1600" dirty="0">
            <a:solidFill>
              <a:schemeClr val="tx1"/>
            </a:solidFill>
          </a:endParaRPr>
        </a:p>
      </dgm:t>
    </dgm:pt>
    <dgm:pt modelId="{42492E1E-0160-4503-9550-041A431DCE34}" type="parTrans" cxnId="{EE2D512F-B55A-4181-BF88-A449A438D4E3}">
      <dgm:prSet custT="1"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999D6821-45C0-4D31-A960-D0ED37DF6ACB}" type="sibTrans" cxnId="{EE2D512F-B55A-4181-BF88-A449A438D4E3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5E546A51-8994-4691-8F94-150703C9A460}">
      <dgm:prSet phldrT="[Texto]" custT="1"/>
      <dgm:spPr/>
      <dgm:t>
        <a:bodyPr/>
        <a:lstStyle/>
        <a:p>
          <a:r>
            <a:rPr lang="es-ES" sz="1600" smtClean="0">
              <a:solidFill>
                <a:schemeClr val="tx1"/>
              </a:solidFill>
              <a:latin typeface="+mn-lt"/>
              <a:ea typeface="+mn-ea"/>
              <a:cs typeface="+mn-cs"/>
            </a:rPr>
            <a:t>Adaptación al ritmo o modo de trabajo del titular </a:t>
          </a:r>
          <a:endParaRPr lang="es-MX" sz="1600" dirty="0">
            <a:solidFill>
              <a:schemeClr val="tx1"/>
            </a:solidFill>
          </a:endParaRPr>
        </a:p>
      </dgm:t>
    </dgm:pt>
    <dgm:pt modelId="{7D8B34A5-87BB-4B14-99B2-F769C02B5ED0}" type="parTrans" cxnId="{AF3637FF-EEDF-4EA6-BB20-36868C8FD624}">
      <dgm:prSet custT="1"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EEAC16BA-A5BD-41F5-B08F-F9CA2DFC8723}" type="sibTrans" cxnId="{AF3637FF-EEDF-4EA6-BB20-36868C8FD624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E2098626-BBD3-46D9-8193-6C93CD796F3E}">
      <dgm:prSet phldrT="[Texto]" custT="1"/>
      <dgm:spPr/>
      <dgm:t>
        <a:bodyPr/>
        <a:lstStyle/>
        <a:p>
          <a:r>
            <a:rPr lang="es-ES" sz="1600" smtClean="0">
              <a:solidFill>
                <a:schemeClr val="tx1"/>
              </a:solidFill>
              <a:latin typeface="+mn-lt"/>
              <a:ea typeface="+mn-ea"/>
              <a:cs typeface="+mn-cs"/>
            </a:rPr>
            <a:t>Distractores dentro del aula</a:t>
          </a:r>
          <a:endParaRPr lang="es-MX" sz="1600" dirty="0">
            <a:solidFill>
              <a:schemeClr val="tx1"/>
            </a:solidFill>
          </a:endParaRPr>
        </a:p>
      </dgm:t>
    </dgm:pt>
    <dgm:pt modelId="{C2853351-A769-4E1B-B88F-A22B16AD582C}" type="parTrans" cxnId="{EEE8D34C-5FCD-46E4-8EE8-1262826B0B90}">
      <dgm:prSet custT="1"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0208E2E9-089B-451A-BADC-9D662DE81444}" type="sibTrans" cxnId="{EEE8D34C-5FCD-46E4-8EE8-1262826B0B90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19DEC7FD-A702-45B4-A2E1-19FE88371547}" type="pres">
      <dgm:prSet presAssocID="{E4EA7148-71D1-49DA-A29A-9685DA3C203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993271A-595E-4509-BD15-940585BC71F4}" type="pres">
      <dgm:prSet presAssocID="{70CEE47F-2E15-45C6-98F9-9521ECA7224C}" presName="centerShape" presStyleLbl="node0" presStyleIdx="0" presStyleCnt="1" custScaleX="164286"/>
      <dgm:spPr/>
      <dgm:t>
        <a:bodyPr/>
        <a:lstStyle/>
        <a:p>
          <a:endParaRPr lang="es-MX"/>
        </a:p>
      </dgm:t>
    </dgm:pt>
    <dgm:pt modelId="{57D91794-8781-48F0-A118-CB46622C7119}" type="pres">
      <dgm:prSet presAssocID="{B95F8616-044D-47CD-886E-826B63C21372}" presName="parTrans" presStyleLbl="sibTrans2D1" presStyleIdx="0" presStyleCnt="4"/>
      <dgm:spPr/>
      <dgm:t>
        <a:bodyPr/>
        <a:lstStyle/>
        <a:p>
          <a:endParaRPr lang="es-MX"/>
        </a:p>
      </dgm:t>
    </dgm:pt>
    <dgm:pt modelId="{F2D8F73F-9D66-4D4F-8297-97921CD5450E}" type="pres">
      <dgm:prSet presAssocID="{B95F8616-044D-47CD-886E-826B63C21372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4EA9CEFB-7071-4D26-9BD1-94A963290894}" type="pres">
      <dgm:prSet presAssocID="{F66771C5-2BB5-408B-9A8E-64DC8D5B928E}" presName="node" presStyleLbl="node1" presStyleIdx="0" presStyleCnt="4" custScaleX="1405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58FA65-9816-4D6A-9638-BEA37F8796DC}" type="pres">
      <dgm:prSet presAssocID="{42492E1E-0160-4503-9550-041A431DCE34}" presName="parTrans" presStyleLbl="sibTrans2D1" presStyleIdx="1" presStyleCnt="4"/>
      <dgm:spPr/>
      <dgm:t>
        <a:bodyPr/>
        <a:lstStyle/>
        <a:p>
          <a:endParaRPr lang="es-MX"/>
        </a:p>
      </dgm:t>
    </dgm:pt>
    <dgm:pt modelId="{487DDEA5-51FD-4458-AE72-074B71F1588D}" type="pres">
      <dgm:prSet presAssocID="{42492E1E-0160-4503-9550-041A431DCE34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C9170D15-0EEE-4F28-89AA-7607C900A4FA}" type="pres">
      <dgm:prSet presAssocID="{33023965-EFAD-4E59-9F9B-0DE797E86826}" presName="node" presStyleLbl="node1" presStyleIdx="1" presStyleCnt="4" custScaleX="1314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4F0C57-84C5-448E-ADB5-EE34AE16AF19}" type="pres">
      <dgm:prSet presAssocID="{7D8B34A5-87BB-4B14-99B2-F769C02B5ED0}" presName="parTrans" presStyleLbl="sibTrans2D1" presStyleIdx="2" presStyleCnt="4"/>
      <dgm:spPr/>
      <dgm:t>
        <a:bodyPr/>
        <a:lstStyle/>
        <a:p>
          <a:endParaRPr lang="es-MX"/>
        </a:p>
      </dgm:t>
    </dgm:pt>
    <dgm:pt modelId="{66553CF6-9EF7-4A6B-AF44-736DC1600834}" type="pres">
      <dgm:prSet presAssocID="{7D8B34A5-87BB-4B14-99B2-F769C02B5ED0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465C93C6-90A2-432D-BE55-95C2D81B057C}" type="pres">
      <dgm:prSet presAssocID="{5E546A51-8994-4691-8F94-150703C9A460}" presName="node" presStyleLbl="node1" presStyleIdx="2" presStyleCnt="4" custScaleX="1292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E54B64-7B8C-4738-A22A-4B0E70764852}" type="pres">
      <dgm:prSet presAssocID="{C2853351-A769-4E1B-B88F-A22B16AD582C}" presName="parTrans" presStyleLbl="sibTrans2D1" presStyleIdx="3" presStyleCnt="4"/>
      <dgm:spPr/>
      <dgm:t>
        <a:bodyPr/>
        <a:lstStyle/>
        <a:p>
          <a:endParaRPr lang="es-MX"/>
        </a:p>
      </dgm:t>
    </dgm:pt>
    <dgm:pt modelId="{6A9D1B13-FD44-402C-9E6B-8C675E24AC86}" type="pres">
      <dgm:prSet presAssocID="{C2853351-A769-4E1B-B88F-A22B16AD582C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64C5D4C6-376A-4E46-9DF1-584EA0D051B0}" type="pres">
      <dgm:prSet presAssocID="{E2098626-BBD3-46D9-8193-6C93CD796F3E}" presName="node" presStyleLbl="node1" presStyleIdx="3" presStyleCnt="4" custScaleX="1144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EE8D34C-5FCD-46E4-8EE8-1262826B0B90}" srcId="{70CEE47F-2E15-45C6-98F9-9521ECA7224C}" destId="{E2098626-BBD3-46D9-8193-6C93CD796F3E}" srcOrd="3" destOrd="0" parTransId="{C2853351-A769-4E1B-B88F-A22B16AD582C}" sibTransId="{0208E2E9-089B-451A-BADC-9D662DE81444}"/>
    <dgm:cxn modelId="{374531B4-8EA3-41FE-B4E9-B5925AC4A34C}" type="presOf" srcId="{33023965-EFAD-4E59-9F9B-0DE797E86826}" destId="{C9170D15-0EEE-4F28-89AA-7607C900A4FA}" srcOrd="0" destOrd="0" presId="urn:microsoft.com/office/officeart/2005/8/layout/radial5"/>
    <dgm:cxn modelId="{F4D3D3C8-ACB9-4521-A4C1-351E876CAACF}" type="presOf" srcId="{70CEE47F-2E15-45C6-98F9-9521ECA7224C}" destId="{9993271A-595E-4509-BD15-940585BC71F4}" srcOrd="0" destOrd="0" presId="urn:microsoft.com/office/officeart/2005/8/layout/radial5"/>
    <dgm:cxn modelId="{27FA8480-B5C2-414F-AEE7-0480632437B6}" type="presOf" srcId="{F66771C5-2BB5-408B-9A8E-64DC8D5B928E}" destId="{4EA9CEFB-7071-4D26-9BD1-94A963290894}" srcOrd="0" destOrd="0" presId="urn:microsoft.com/office/officeart/2005/8/layout/radial5"/>
    <dgm:cxn modelId="{577CFAA2-E88F-49EF-8203-FEEDD480D4CC}" type="presOf" srcId="{B95F8616-044D-47CD-886E-826B63C21372}" destId="{F2D8F73F-9D66-4D4F-8297-97921CD5450E}" srcOrd="1" destOrd="0" presId="urn:microsoft.com/office/officeart/2005/8/layout/radial5"/>
    <dgm:cxn modelId="{DDBD9669-E964-430B-BB0B-51DDAB9EF549}" type="presOf" srcId="{E2098626-BBD3-46D9-8193-6C93CD796F3E}" destId="{64C5D4C6-376A-4E46-9DF1-584EA0D051B0}" srcOrd="0" destOrd="0" presId="urn:microsoft.com/office/officeart/2005/8/layout/radial5"/>
    <dgm:cxn modelId="{EE2D512F-B55A-4181-BF88-A449A438D4E3}" srcId="{70CEE47F-2E15-45C6-98F9-9521ECA7224C}" destId="{33023965-EFAD-4E59-9F9B-0DE797E86826}" srcOrd="1" destOrd="0" parTransId="{42492E1E-0160-4503-9550-041A431DCE34}" sibTransId="{999D6821-45C0-4D31-A960-D0ED37DF6ACB}"/>
    <dgm:cxn modelId="{1EC85E06-494B-485A-8869-5A3848AAB31D}" type="presOf" srcId="{7D8B34A5-87BB-4B14-99B2-F769C02B5ED0}" destId="{66553CF6-9EF7-4A6B-AF44-736DC1600834}" srcOrd="1" destOrd="0" presId="urn:microsoft.com/office/officeart/2005/8/layout/radial5"/>
    <dgm:cxn modelId="{F10A7358-5592-48F1-BCD4-5D4657AA1427}" type="presOf" srcId="{7D8B34A5-87BB-4B14-99B2-F769C02B5ED0}" destId="{BB4F0C57-84C5-448E-ADB5-EE34AE16AF19}" srcOrd="0" destOrd="0" presId="urn:microsoft.com/office/officeart/2005/8/layout/radial5"/>
    <dgm:cxn modelId="{AF3637FF-EEDF-4EA6-BB20-36868C8FD624}" srcId="{70CEE47F-2E15-45C6-98F9-9521ECA7224C}" destId="{5E546A51-8994-4691-8F94-150703C9A460}" srcOrd="2" destOrd="0" parTransId="{7D8B34A5-87BB-4B14-99B2-F769C02B5ED0}" sibTransId="{EEAC16BA-A5BD-41F5-B08F-F9CA2DFC8723}"/>
    <dgm:cxn modelId="{77277DE6-65FC-4FF8-AE88-9AB2F2DC9A3B}" type="presOf" srcId="{C2853351-A769-4E1B-B88F-A22B16AD582C}" destId="{B1E54B64-7B8C-4738-A22A-4B0E70764852}" srcOrd="0" destOrd="0" presId="urn:microsoft.com/office/officeart/2005/8/layout/radial5"/>
    <dgm:cxn modelId="{9E7C89FC-C251-4D88-B1EA-7609B94131B8}" type="presOf" srcId="{42492E1E-0160-4503-9550-041A431DCE34}" destId="{487DDEA5-51FD-4458-AE72-074B71F1588D}" srcOrd="1" destOrd="0" presId="urn:microsoft.com/office/officeart/2005/8/layout/radial5"/>
    <dgm:cxn modelId="{8D5CA6ED-E886-43A3-BBEF-4486B7F2847E}" srcId="{70CEE47F-2E15-45C6-98F9-9521ECA7224C}" destId="{F66771C5-2BB5-408B-9A8E-64DC8D5B928E}" srcOrd="0" destOrd="0" parTransId="{B95F8616-044D-47CD-886E-826B63C21372}" sibTransId="{684A13B1-E39A-421D-8F7A-C2A410ACE865}"/>
    <dgm:cxn modelId="{A1714496-6CD4-4E30-A25C-98ACDE263499}" type="presOf" srcId="{B95F8616-044D-47CD-886E-826B63C21372}" destId="{57D91794-8781-48F0-A118-CB46622C7119}" srcOrd="0" destOrd="0" presId="urn:microsoft.com/office/officeart/2005/8/layout/radial5"/>
    <dgm:cxn modelId="{EDA40D2B-61E6-4960-967D-6CE28C58FE91}" type="presOf" srcId="{E4EA7148-71D1-49DA-A29A-9685DA3C2039}" destId="{19DEC7FD-A702-45B4-A2E1-19FE88371547}" srcOrd="0" destOrd="0" presId="urn:microsoft.com/office/officeart/2005/8/layout/radial5"/>
    <dgm:cxn modelId="{FF10A1CC-F2FB-416A-8755-2CF007F5527C}" type="presOf" srcId="{42492E1E-0160-4503-9550-041A431DCE34}" destId="{D158FA65-9816-4D6A-9638-BEA37F8796DC}" srcOrd="0" destOrd="0" presId="urn:microsoft.com/office/officeart/2005/8/layout/radial5"/>
    <dgm:cxn modelId="{AA55728C-3832-478F-8776-F700A7075233}" type="presOf" srcId="{C2853351-A769-4E1B-B88F-A22B16AD582C}" destId="{6A9D1B13-FD44-402C-9E6B-8C675E24AC86}" srcOrd="1" destOrd="0" presId="urn:microsoft.com/office/officeart/2005/8/layout/radial5"/>
    <dgm:cxn modelId="{8DD1E602-96EE-4077-B840-83F2A6E7B21B}" srcId="{E4EA7148-71D1-49DA-A29A-9685DA3C2039}" destId="{70CEE47F-2E15-45C6-98F9-9521ECA7224C}" srcOrd="0" destOrd="0" parTransId="{ABD56C07-F425-455C-A309-768BA7CFEFF1}" sibTransId="{D8DD5626-8590-48E4-9704-E232ABD280B3}"/>
    <dgm:cxn modelId="{745498C2-EFA0-4625-A1FC-E2C750C54D07}" type="presOf" srcId="{5E546A51-8994-4691-8F94-150703C9A460}" destId="{465C93C6-90A2-432D-BE55-95C2D81B057C}" srcOrd="0" destOrd="0" presId="urn:microsoft.com/office/officeart/2005/8/layout/radial5"/>
    <dgm:cxn modelId="{6DBCC0F5-80A8-4E9E-AAB6-8E5CA9AA00CA}" type="presParOf" srcId="{19DEC7FD-A702-45B4-A2E1-19FE88371547}" destId="{9993271A-595E-4509-BD15-940585BC71F4}" srcOrd="0" destOrd="0" presId="urn:microsoft.com/office/officeart/2005/8/layout/radial5"/>
    <dgm:cxn modelId="{6ED1039B-9506-44C6-BE73-83A2F8F7F4B0}" type="presParOf" srcId="{19DEC7FD-A702-45B4-A2E1-19FE88371547}" destId="{57D91794-8781-48F0-A118-CB46622C7119}" srcOrd="1" destOrd="0" presId="urn:microsoft.com/office/officeart/2005/8/layout/radial5"/>
    <dgm:cxn modelId="{62699F36-73EE-4D8B-BB41-7AE3A7810FBE}" type="presParOf" srcId="{57D91794-8781-48F0-A118-CB46622C7119}" destId="{F2D8F73F-9D66-4D4F-8297-97921CD5450E}" srcOrd="0" destOrd="0" presId="urn:microsoft.com/office/officeart/2005/8/layout/radial5"/>
    <dgm:cxn modelId="{A832D883-BD6A-4DC7-9CEA-14138C5E7F58}" type="presParOf" srcId="{19DEC7FD-A702-45B4-A2E1-19FE88371547}" destId="{4EA9CEFB-7071-4D26-9BD1-94A963290894}" srcOrd="2" destOrd="0" presId="urn:microsoft.com/office/officeart/2005/8/layout/radial5"/>
    <dgm:cxn modelId="{BABD4690-7328-489D-9819-ED612B84198F}" type="presParOf" srcId="{19DEC7FD-A702-45B4-A2E1-19FE88371547}" destId="{D158FA65-9816-4D6A-9638-BEA37F8796DC}" srcOrd="3" destOrd="0" presId="urn:microsoft.com/office/officeart/2005/8/layout/radial5"/>
    <dgm:cxn modelId="{69305B44-72E9-437E-9B05-C56FEB8D7503}" type="presParOf" srcId="{D158FA65-9816-4D6A-9638-BEA37F8796DC}" destId="{487DDEA5-51FD-4458-AE72-074B71F1588D}" srcOrd="0" destOrd="0" presId="urn:microsoft.com/office/officeart/2005/8/layout/radial5"/>
    <dgm:cxn modelId="{A5F80BA1-9B0B-40FE-A159-F4674707682A}" type="presParOf" srcId="{19DEC7FD-A702-45B4-A2E1-19FE88371547}" destId="{C9170D15-0EEE-4F28-89AA-7607C900A4FA}" srcOrd="4" destOrd="0" presId="urn:microsoft.com/office/officeart/2005/8/layout/radial5"/>
    <dgm:cxn modelId="{C566F49F-62EC-40E3-B3C0-699DDE4C9786}" type="presParOf" srcId="{19DEC7FD-A702-45B4-A2E1-19FE88371547}" destId="{BB4F0C57-84C5-448E-ADB5-EE34AE16AF19}" srcOrd="5" destOrd="0" presId="urn:microsoft.com/office/officeart/2005/8/layout/radial5"/>
    <dgm:cxn modelId="{596E0C60-536B-4A40-8D8A-7BFB3DAF5486}" type="presParOf" srcId="{BB4F0C57-84C5-448E-ADB5-EE34AE16AF19}" destId="{66553CF6-9EF7-4A6B-AF44-736DC1600834}" srcOrd="0" destOrd="0" presId="urn:microsoft.com/office/officeart/2005/8/layout/radial5"/>
    <dgm:cxn modelId="{D0E7FECF-DE65-4EA2-8934-A1477A4EA250}" type="presParOf" srcId="{19DEC7FD-A702-45B4-A2E1-19FE88371547}" destId="{465C93C6-90A2-432D-BE55-95C2D81B057C}" srcOrd="6" destOrd="0" presId="urn:microsoft.com/office/officeart/2005/8/layout/radial5"/>
    <dgm:cxn modelId="{3B8EDFA2-9429-4803-B0C7-233CDDB45DAC}" type="presParOf" srcId="{19DEC7FD-A702-45B4-A2E1-19FE88371547}" destId="{B1E54B64-7B8C-4738-A22A-4B0E70764852}" srcOrd="7" destOrd="0" presId="urn:microsoft.com/office/officeart/2005/8/layout/radial5"/>
    <dgm:cxn modelId="{DF3E1241-EDB7-481B-8555-98BD91830BB0}" type="presParOf" srcId="{B1E54B64-7B8C-4738-A22A-4B0E70764852}" destId="{6A9D1B13-FD44-402C-9E6B-8C675E24AC86}" srcOrd="0" destOrd="0" presId="urn:microsoft.com/office/officeart/2005/8/layout/radial5"/>
    <dgm:cxn modelId="{7F9CC327-A171-4598-8AD6-44930FE52E08}" type="presParOf" srcId="{19DEC7FD-A702-45B4-A2E1-19FE88371547}" destId="{64C5D4C6-376A-4E46-9DF1-584EA0D051B0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875E89A-E12B-47CD-9DF7-25083D84AC2E}" type="doc">
      <dgm:prSet loTypeId="urn:microsoft.com/office/officeart/2005/8/layout/radial3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E44922E-F7E2-44E7-9CDB-E551A70C808A}">
      <dgm:prSet phldrT="[Texto]"/>
      <dgm:spPr/>
      <dgm:t>
        <a:bodyPr/>
        <a:lstStyle/>
        <a:p>
          <a:r>
            <a:rPr lang="es-MX" dirty="0" smtClean="0"/>
            <a:t>Amenazas </a:t>
          </a:r>
          <a:endParaRPr lang="es-MX" dirty="0"/>
        </a:p>
      </dgm:t>
    </dgm:pt>
    <dgm:pt modelId="{9DE3E639-09C4-426D-9221-7350E5EFADA4}" type="parTrans" cxnId="{5E07ECD1-FA4B-4AA9-AF00-A7FA546A623A}">
      <dgm:prSet/>
      <dgm:spPr/>
      <dgm:t>
        <a:bodyPr/>
        <a:lstStyle/>
        <a:p>
          <a:endParaRPr lang="es-MX"/>
        </a:p>
      </dgm:t>
    </dgm:pt>
    <dgm:pt modelId="{0F148E40-16C0-4CB4-86EB-A019FF8EE761}" type="sibTrans" cxnId="{5E07ECD1-FA4B-4AA9-AF00-A7FA546A623A}">
      <dgm:prSet/>
      <dgm:spPr/>
      <dgm:t>
        <a:bodyPr/>
        <a:lstStyle/>
        <a:p>
          <a:endParaRPr lang="es-MX"/>
        </a:p>
      </dgm:t>
    </dgm:pt>
    <dgm:pt modelId="{E20EA4F3-F168-42E0-AAC8-0A62466D954A}">
      <dgm:prSet phldrT="[Texto]"/>
      <dgm:spPr/>
      <dgm:t>
        <a:bodyPr/>
        <a:lstStyle/>
        <a:p>
          <a:r>
            <a:rPr lang="es-MX" dirty="0" smtClean="0"/>
            <a:t>Tiempo </a:t>
          </a:r>
          <a:endParaRPr lang="es-MX" dirty="0"/>
        </a:p>
      </dgm:t>
    </dgm:pt>
    <dgm:pt modelId="{04C7F1D6-ABCA-4259-A476-9DF39FF887E9}" type="parTrans" cxnId="{4D612F95-A028-46EE-8E42-4EFD5FD61AE7}">
      <dgm:prSet/>
      <dgm:spPr/>
      <dgm:t>
        <a:bodyPr/>
        <a:lstStyle/>
        <a:p>
          <a:endParaRPr lang="es-MX"/>
        </a:p>
      </dgm:t>
    </dgm:pt>
    <dgm:pt modelId="{BF2B8D2A-D794-4BEA-8BBA-2348AFFD120B}" type="sibTrans" cxnId="{4D612F95-A028-46EE-8E42-4EFD5FD61AE7}">
      <dgm:prSet/>
      <dgm:spPr/>
      <dgm:t>
        <a:bodyPr/>
        <a:lstStyle/>
        <a:p>
          <a:endParaRPr lang="es-MX"/>
        </a:p>
      </dgm:t>
    </dgm:pt>
    <dgm:pt modelId="{80B82B41-C1F9-4624-A6E2-585CAC835B19}">
      <dgm:prSet phldrT="[Texto]"/>
      <dgm:spPr/>
      <dgm:t>
        <a:bodyPr/>
        <a:lstStyle/>
        <a:p>
          <a:r>
            <a:rPr lang="es-MX" dirty="0" smtClean="0"/>
            <a:t>Niños con necesidades especiales</a:t>
          </a:r>
          <a:endParaRPr lang="es-MX" dirty="0"/>
        </a:p>
      </dgm:t>
    </dgm:pt>
    <dgm:pt modelId="{87204D9F-4FA7-4C58-B74F-4FBDBD3A5972}" type="parTrans" cxnId="{7BBBCDBD-0757-4C81-85D6-8A7AB561EE45}">
      <dgm:prSet/>
      <dgm:spPr/>
      <dgm:t>
        <a:bodyPr/>
        <a:lstStyle/>
        <a:p>
          <a:endParaRPr lang="es-MX"/>
        </a:p>
      </dgm:t>
    </dgm:pt>
    <dgm:pt modelId="{4B86B996-9B63-45D1-A2C2-5A64936F3B6A}" type="sibTrans" cxnId="{7BBBCDBD-0757-4C81-85D6-8A7AB561EE45}">
      <dgm:prSet/>
      <dgm:spPr/>
      <dgm:t>
        <a:bodyPr/>
        <a:lstStyle/>
        <a:p>
          <a:endParaRPr lang="es-MX"/>
        </a:p>
      </dgm:t>
    </dgm:pt>
    <dgm:pt modelId="{4E73C720-70F1-4A05-A13F-5443DFB155C8}">
      <dgm:prSet phldrT="[Texto]"/>
      <dgm:spPr/>
      <dgm:t>
        <a:bodyPr/>
        <a:lstStyle/>
        <a:p>
          <a:r>
            <a:rPr lang="es-MX" dirty="0" smtClean="0"/>
            <a:t>La ausencia de los alumnos </a:t>
          </a:r>
          <a:endParaRPr lang="es-MX" dirty="0"/>
        </a:p>
      </dgm:t>
    </dgm:pt>
    <dgm:pt modelId="{9F8D78AD-C82D-47F5-8171-BAB5961C5417}" type="parTrans" cxnId="{61411D08-F940-4644-BABA-78F15285A8C1}">
      <dgm:prSet/>
      <dgm:spPr/>
      <dgm:t>
        <a:bodyPr/>
        <a:lstStyle/>
        <a:p>
          <a:endParaRPr lang="es-MX"/>
        </a:p>
      </dgm:t>
    </dgm:pt>
    <dgm:pt modelId="{443DAE5C-8A42-4471-971B-A6AF2DC70669}" type="sibTrans" cxnId="{61411D08-F940-4644-BABA-78F15285A8C1}">
      <dgm:prSet/>
      <dgm:spPr/>
      <dgm:t>
        <a:bodyPr/>
        <a:lstStyle/>
        <a:p>
          <a:endParaRPr lang="es-MX"/>
        </a:p>
      </dgm:t>
    </dgm:pt>
    <dgm:pt modelId="{39379256-0F0F-4063-B8E3-E8B942BF6961}">
      <dgm:prSet phldrT="[Texto]"/>
      <dgm:spPr/>
      <dgm:t>
        <a:bodyPr/>
        <a:lstStyle/>
        <a:p>
          <a:r>
            <a:rPr lang="es-MX" dirty="0" smtClean="0"/>
            <a:t>Actividades de la institución </a:t>
          </a:r>
          <a:endParaRPr lang="es-MX" dirty="0"/>
        </a:p>
      </dgm:t>
    </dgm:pt>
    <dgm:pt modelId="{3D80F236-A7D7-45C5-8E2C-79039AC18989}" type="parTrans" cxnId="{987D26E8-F132-4F6B-8242-A49B5674FD36}">
      <dgm:prSet/>
      <dgm:spPr/>
      <dgm:t>
        <a:bodyPr/>
        <a:lstStyle/>
        <a:p>
          <a:endParaRPr lang="es-MX"/>
        </a:p>
      </dgm:t>
    </dgm:pt>
    <dgm:pt modelId="{7831A13E-8837-4B67-81E4-4A8DD57A9E54}" type="sibTrans" cxnId="{987D26E8-F132-4F6B-8242-A49B5674FD36}">
      <dgm:prSet/>
      <dgm:spPr/>
      <dgm:t>
        <a:bodyPr/>
        <a:lstStyle/>
        <a:p>
          <a:endParaRPr lang="es-MX"/>
        </a:p>
      </dgm:t>
    </dgm:pt>
    <dgm:pt modelId="{D26D3051-759C-4834-A1CD-72A5C10C8D55}">
      <dgm:prSet/>
      <dgm:spPr/>
      <dgm:t>
        <a:bodyPr/>
        <a:lstStyle/>
        <a:p>
          <a:r>
            <a:rPr lang="es-MX" dirty="0" smtClean="0"/>
            <a:t>Cambio de temas </a:t>
          </a:r>
          <a:endParaRPr lang="es-MX" dirty="0"/>
        </a:p>
      </dgm:t>
    </dgm:pt>
    <dgm:pt modelId="{76885454-EEF2-4F2B-A8C6-5C03CBE00922}" type="parTrans" cxnId="{F4F3257D-35EA-4AD5-9268-81468B05ED0B}">
      <dgm:prSet/>
      <dgm:spPr/>
      <dgm:t>
        <a:bodyPr/>
        <a:lstStyle/>
        <a:p>
          <a:endParaRPr lang="es-MX"/>
        </a:p>
      </dgm:t>
    </dgm:pt>
    <dgm:pt modelId="{434FA2A9-EB17-4A16-9578-9A9DEF1B8F7B}" type="sibTrans" cxnId="{F4F3257D-35EA-4AD5-9268-81468B05ED0B}">
      <dgm:prSet/>
      <dgm:spPr/>
      <dgm:t>
        <a:bodyPr/>
        <a:lstStyle/>
        <a:p>
          <a:endParaRPr lang="es-MX"/>
        </a:p>
      </dgm:t>
    </dgm:pt>
    <dgm:pt modelId="{231BB6EE-2A00-4FBF-9EE3-CE77A36A8871}">
      <dgm:prSet/>
      <dgm:spPr/>
      <dgm:t>
        <a:bodyPr/>
        <a:lstStyle/>
        <a:p>
          <a:r>
            <a:rPr lang="es-MX" dirty="0" smtClean="0"/>
            <a:t>Saturación de actividades </a:t>
          </a:r>
          <a:endParaRPr lang="es-MX" dirty="0"/>
        </a:p>
      </dgm:t>
    </dgm:pt>
    <dgm:pt modelId="{EC7802E3-9C21-4121-90BE-D746B0E6880B}" type="parTrans" cxnId="{9ECF415E-C131-4D78-A115-8E30C7AD5376}">
      <dgm:prSet/>
      <dgm:spPr/>
      <dgm:t>
        <a:bodyPr/>
        <a:lstStyle/>
        <a:p>
          <a:endParaRPr lang="es-MX"/>
        </a:p>
      </dgm:t>
    </dgm:pt>
    <dgm:pt modelId="{C076D66D-D60A-4623-A27F-8824889F90FD}" type="sibTrans" cxnId="{9ECF415E-C131-4D78-A115-8E30C7AD5376}">
      <dgm:prSet/>
      <dgm:spPr/>
      <dgm:t>
        <a:bodyPr/>
        <a:lstStyle/>
        <a:p>
          <a:endParaRPr lang="es-MX"/>
        </a:p>
      </dgm:t>
    </dgm:pt>
    <dgm:pt modelId="{302585F8-813F-4C5C-8C4E-36EDBA18E033}" type="pres">
      <dgm:prSet presAssocID="{F875E89A-E12B-47CD-9DF7-25083D84AC2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06B5A5-EA20-4412-879C-D2DF75A6C20A}" type="pres">
      <dgm:prSet presAssocID="{F875E89A-E12B-47CD-9DF7-25083D84AC2E}" presName="radial" presStyleCnt="0">
        <dgm:presLayoutVars>
          <dgm:animLvl val="ctr"/>
        </dgm:presLayoutVars>
      </dgm:prSet>
      <dgm:spPr/>
    </dgm:pt>
    <dgm:pt modelId="{F8A7E2F4-ADB1-4931-A5E0-8FB1D268CFFC}" type="pres">
      <dgm:prSet presAssocID="{9E44922E-F7E2-44E7-9CDB-E551A70C808A}" presName="centerShape" presStyleLbl="vennNode1" presStyleIdx="0" presStyleCnt="7"/>
      <dgm:spPr/>
      <dgm:t>
        <a:bodyPr/>
        <a:lstStyle/>
        <a:p>
          <a:endParaRPr lang="es-MX"/>
        </a:p>
      </dgm:t>
    </dgm:pt>
    <dgm:pt modelId="{64FC72CD-B303-4872-97BE-196DB022E25D}" type="pres">
      <dgm:prSet presAssocID="{E20EA4F3-F168-42E0-AAC8-0A62466D954A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503B28-B543-4AD4-92FC-4CE50B134678}" type="pres">
      <dgm:prSet presAssocID="{80B82B41-C1F9-4624-A6E2-585CAC835B19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2625F9-8331-451C-ABFF-DFE74796ADCA}" type="pres">
      <dgm:prSet presAssocID="{4E73C720-70F1-4A05-A13F-5443DFB155C8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B1DA5C-DBA9-42A4-A31F-3FEAD316399B}" type="pres">
      <dgm:prSet presAssocID="{39379256-0F0F-4063-B8E3-E8B942BF6961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E939FA-D146-4F91-85C5-2D2F734E3224}" type="pres">
      <dgm:prSet presAssocID="{D26D3051-759C-4834-A1CD-72A5C10C8D55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A723BA-DFEE-495F-B400-365078DF6AD0}" type="pres">
      <dgm:prSet presAssocID="{231BB6EE-2A00-4FBF-9EE3-CE77A36A8871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ECF415E-C131-4D78-A115-8E30C7AD5376}" srcId="{9E44922E-F7E2-44E7-9CDB-E551A70C808A}" destId="{231BB6EE-2A00-4FBF-9EE3-CE77A36A8871}" srcOrd="5" destOrd="0" parTransId="{EC7802E3-9C21-4121-90BE-D746B0E6880B}" sibTransId="{C076D66D-D60A-4623-A27F-8824889F90FD}"/>
    <dgm:cxn modelId="{BBD2ADFA-0D42-442E-97A2-520A1883EFC3}" type="presOf" srcId="{E20EA4F3-F168-42E0-AAC8-0A62466D954A}" destId="{64FC72CD-B303-4872-97BE-196DB022E25D}" srcOrd="0" destOrd="0" presId="urn:microsoft.com/office/officeart/2005/8/layout/radial3"/>
    <dgm:cxn modelId="{1E2644D6-1F5A-4618-8367-ED7957EE424C}" type="presOf" srcId="{4E73C720-70F1-4A05-A13F-5443DFB155C8}" destId="{F92625F9-8331-451C-ABFF-DFE74796ADCA}" srcOrd="0" destOrd="0" presId="urn:microsoft.com/office/officeart/2005/8/layout/radial3"/>
    <dgm:cxn modelId="{987D26E8-F132-4F6B-8242-A49B5674FD36}" srcId="{9E44922E-F7E2-44E7-9CDB-E551A70C808A}" destId="{39379256-0F0F-4063-B8E3-E8B942BF6961}" srcOrd="3" destOrd="0" parTransId="{3D80F236-A7D7-45C5-8E2C-79039AC18989}" sibTransId="{7831A13E-8837-4B67-81E4-4A8DD57A9E54}"/>
    <dgm:cxn modelId="{61411D08-F940-4644-BABA-78F15285A8C1}" srcId="{9E44922E-F7E2-44E7-9CDB-E551A70C808A}" destId="{4E73C720-70F1-4A05-A13F-5443DFB155C8}" srcOrd="2" destOrd="0" parTransId="{9F8D78AD-C82D-47F5-8171-BAB5961C5417}" sibTransId="{443DAE5C-8A42-4471-971B-A6AF2DC70669}"/>
    <dgm:cxn modelId="{0E620A36-0CEC-4868-8425-9DA89F595EAE}" type="presOf" srcId="{D26D3051-759C-4834-A1CD-72A5C10C8D55}" destId="{54E939FA-D146-4F91-85C5-2D2F734E3224}" srcOrd="0" destOrd="0" presId="urn:microsoft.com/office/officeart/2005/8/layout/radial3"/>
    <dgm:cxn modelId="{7BBBCDBD-0757-4C81-85D6-8A7AB561EE45}" srcId="{9E44922E-F7E2-44E7-9CDB-E551A70C808A}" destId="{80B82B41-C1F9-4624-A6E2-585CAC835B19}" srcOrd="1" destOrd="0" parTransId="{87204D9F-4FA7-4C58-B74F-4FBDBD3A5972}" sibTransId="{4B86B996-9B63-45D1-A2C2-5A64936F3B6A}"/>
    <dgm:cxn modelId="{A40B2B8C-8E39-45AE-9120-35E26FB3E653}" type="presOf" srcId="{9E44922E-F7E2-44E7-9CDB-E551A70C808A}" destId="{F8A7E2F4-ADB1-4931-A5E0-8FB1D268CFFC}" srcOrd="0" destOrd="0" presId="urn:microsoft.com/office/officeart/2005/8/layout/radial3"/>
    <dgm:cxn modelId="{3E56B22E-1434-4421-AA4E-087DA39D44B5}" type="presOf" srcId="{39379256-0F0F-4063-B8E3-E8B942BF6961}" destId="{34B1DA5C-DBA9-42A4-A31F-3FEAD316399B}" srcOrd="0" destOrd="0" presId="urn:microsoft.com/office/officeart/2005/8/layout/radial3"/>
    <dgm:cxn modelId="{47AF3589-68C1-4510-97E4-1E01A2BC793D}" type="presOf" srcId="{80B82B41-C1F9-4624-A6E2-585CAC835B19}" destId="{87503B28-B543-4AD4-92FC-4CE50B134678}" srcOrd="0" destOrd="0" presId="urn:microsoft.com/office/officeart/2005/8/layout/radial3"/>
    <dgm:cxn modelId="{F4F3257D-35EA-4AD5-9268-81468B05ED0B}" srcId="{9E44922E-F7E2-44E7-9CDB-E551A70C808A}" destId="{D26D3051-759C-4834-A1CD-72A5C10C8D55}" srcOrd="4" destOrd="0" parTransId="{76885454-EEF2-4F2B-A8C6-5C03CBE00922}" sibTransId="{434FA2A9-EB17-4A16-9578-9A9DEF1B8F7B}"/>
    <dgm:cxn modelId="{FD4C967E-48D8-4812-9B32-0D2DD02ABF74}" type="presOf" srcId="{231BB6EE-2A00-4FBF-9EE3-CE77A36A8871}" destId="{21A723BA-DFEE-495F-B400-365078DF6AD0}" srcOrd="0" destOrd="0" presId="urn:microsoft.com/office/officeart/2005/8/layout/radial3"/>
    <dgm:cxn modelId="{3DC90265-F3B8-43B2-A74A-5378D7DB5232}" type="presOf" srcId="{F875E89A-E12B-47CD-9DF7-25083D84AC2E}" destId="{302585F8-813F-4C5C-8C4E-36EDBA18E033}" srcOrd="0" destOrd="0" presId="urn:microsoft.com/office/officeart/2005/8/layout/radial3"/>
    <dgm:cxn modelId="{5E07ECD1-FA4B-4AA9-AF00-A7FA546A623A}" srcId="{F875E89A-E12B-47CD-9DF7-25083D84AC2E}" destId="{9E44922E-F7E2-44E7-9CDB-E551A70C808A}" srcOrd="0" destOrd="0" parTransId="{9DE3E639-09C4-426D-9221-7350E5EFADA4}" sibTransId="{0F148E40-16C0-4CB4-86EB-A019FF8EE761}"/>
    <dgm:cxn modelId="{4D612F95-A028-46EE-8E42-4EFD5FD61AE7}" srcId="{9E44922E-F7E2-44E7-9CDB-E551A70C808A}" destId="{E20EA4F3-F168-42E0-AAC8-0A62466D954A}" srcOrd="0" destOrd="0" parTransId="{04C7F1D6-ABCA-4259-A476-9DF39FF887E9}" sibTransId="{BF2B8D2A-D794-4BEA-8BBA-2348AFFD120B}"/>
    <dgm:cxn modelId="{81FB0A16-DE8A-4A2E-BF04-CAF07A38E578}" type="presParOf" srcId="{302585F8-813F-4C5C-8C4E-36EDBA18E033}" destId="{AC06B5A5-EA20-4412-879C-D2DF75A6C20A}" srcOrd="0" destOrd="0" presId="urn:microsoft.com/office/officeart/2005/8/layout/radial3"/>
    <dgm:cxn modelId="{830C4FA1-25DB-49BB-94F8-3C9BC0F4D5C6}" type="presParOf" srcId="{AC06B5A5-EA20-4412-879C-D2DF75A6C20A}" destId="{F8A7E2F4-ADB1-4931-A5E0-8FB1D268CFFC}" srcOrd="0" destOrd="0" presId="urn:microsoft.com/office/officeart/2005/8/layout/radial3"/>
    <dgm:cxn modelId="{E1D3266C-7406-4F74-A695-776A3A778D11}" type="presParOf" srcId="{AC06B5A5-EA20-4412-879C-D2DF75A6C20A}" destId="{64FC72CD-B303-4872-97BE-196DB022E25D}" srcOrd="1" destOrd="0" presId="urn:microsoft.com/office/officeart/2005/8/layout/radial3"/>
    <dgm:cxn modelId="{AC1B8815-5B3F-4397-847A-859330D8206F}" type="presParOf" srcId="{AC06B5A5-EA20-4412-879C-D2DF75A6C20A}" destId="{87503B28-B543-4AD4-92FC-4CE50B134678}" srcOrd="2" destOrd="0" presId="urn:microsoft.com/office/officeart/2005/8/layout/radial3"/>
    <dgm:cxn modelId="{1CE490A4-E487-43D4-9B1C-ED60F4A23F8E}" type="presParOf" srcId="{AC06B5A5-EA20-4412-879C-D2DF75A6C20A}" destId="{F92625F9-8331-451C-ABFF-DFE74796ADCA}" srcOrd="3" destOrd="0" presId="urn:microsoft.com/office/officeart/2005/8/layout/radial3"/>
    <dgm:cxn modelId="{E7C592A4-545E-405F-8825-E7B763B387F7}" type="presParOf" srcId="{AC06B5A5-EA20-4412-879C-D2DF75A6C20A}" destId="{34B1DA5C-DBA9-42A4-A31F-3FEAD316399B}" srcOrd="4" destOrd="0" presId="urn:microsoft.com/office/officeart/2005/8/layout/radial3"/>
    <dgm:cxn modelId="{0A422F39-D927-4EEB-825F-FFEEC8502B5F}" type="presParOf" srcId="{AC06B5A5-EA20-4412-879C-D2DF75A6C20A}" destId="{54E939FA-D146-4F91-85C5-2D2F734E3224}" srcOrd="5" destOrd="0" presId="urn:microsoft.com/office/officeart/2005/8/layout/radial3"/>
    <dgm:cxn modelId="{696C2061-4AA2-48B8-A27D-F8BAE49C08AC}" type="presParOf" srcId="{AC06B5A5-EA20-4412-879C-D2DF75A6C20A}" destId="{21A723BA-DFEE-495F-B400-365078DF6AD0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A6FA26-2A58-44B6-ABAC-E0BA55A6FA85}">
      <dsp:nvSpPr>
        <dsp:cNvPr id="0" name=""/>
        <dsp:cNvSpPr/>
      </dsp:nvSpPr>
      <dsp:spPr>
        <a:xfrm>
          <a:off x="2864160" y="1894"/>
          <a:ext cx="1739279" cy="11305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Cuenta con los servicios básicos </a:t>
          </a:r>
          <a:endParaRPr lang="es-MX" sz="1300" kern="1200" dirty="0"/>
        </a:p>
      </dsp:txBody>
      <dsp:txXfrm>
        <a:off x="2864160" y="1894"/>
        <a:ext cx="1739279" cy="1130531"/>
      </dsp:txXfrm>
    </dsp:sp>
    <dsp:sp modelId="{69775D0E-8C1E-4A58-B65A-C95A50DAD409}">
      <dsp:nvSpPr>
        <dsp:cNvPr id="0" name=""/>
        <dsp:cNvSpPr/>
      </dsp:nvSpPr>
      <dsp:spPr>
        <a:xfrm>
          <a:off x="1864148" y="567160"/>
          <a:ext cx="3739303" cy="3739303"/>
        </a:xfrm>
        <a:custGeom>
          <a:avLst/>
          <a:gdLst/>
          <a:ahLst/>
          <a:cxnLst/>
          <a:rect l="0" t="0" r="0" b="0"/>
          <a:pathLst>
            <a:path>
              <a:moveTo>
                <a:pt x="2979946" y="365377"/>
              </a:moveTo>
              <a:arcTo wR="1869651" hR="1869651" stAng="18385848" swAng="163555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162D0-A953-470A-8DF0-C454986E869D}">
      <dsp:nvSpPr>
        <dsp:cNvPr id="0" name=""/>
        <dsp:cNvSpPr/>
      </dsp:nvSpPr>
      <dsp:spPr>
        <a:xfrm>
          <a:off x="4733811" y="1871546"/>
          <a:ext cx="1739279" cy="11305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Gran cantidad de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puestos ambulantes y locales establecidos </a:t>
          </a:r>
          <a:endParaRPr lang="es-MX" sz="1300" kern="1200" dirty="0"/>
        </a:p>
      </dsp:txBody>
      <dsp:txXfrm>
        <a:off x="4733811" y="1871546"/>
        <a:ext cx="1739279" cy="1130531"/>
      </dsp:txXfrm>
    </dsp:sp>
    <dsp:sp modelId="{E8CDD0B9-2629-4A27-9B3D-A47E1BF57D40}">
      <dsp:nvSpPr>
        <dsp:cNvPr id="0" name=""/>
        <dsp:cNvSpPr/>
      </dsp:nvSpPr>
      <dsp:spPr>
        <a:xfrm>
          <a:off x="1864148" y="567160"/>
          <a:ext cx="3739303" cy="3739303"/>
        </a:xfrm>
        <a:custGeom>
          <a:avLst/>
          <a:gdLst/>
          <a:ahLst/>
          <a:cxnLst/>
          <a:rect l="0" t="0" r="0" b="0"/>
          <a:pathLst>
            <a:path>
              <a:moveTo>
                <a:pt x="3545625" y="2698330"/>
              </a:moveTo>
              <a:arcTo wR="1869651" hR="1869651" stAng="1578595" swAng="163555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E52F2E-1BF6-447E-90D5-8470B724CECE}">
      <dsp:nvSpPr>
        <dsp:cNvPr id="0" name=""/>
        <dsp:cNvSpPr/>
      </dsp:nvSpPr>
      <dsp:spPr>
        <a:xfrm>
          <a:off x="2864160" y="3741198"/>
          <a:ext cx="1739279" cy="11305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Ambiente de inseguridad </a:t>
          </a:r>
          <a:endParaRPr lang="es-MX" sz="1300" kern="1200" dirty="0"/>
        </a:p>
      </dsp:txBody>
      <dsp:txXfrm>
        <a:off x="2864160" y="3741198"/>
        <a:ext cx="1739279" cy="1130531"/>
      </dsp:txXfrm>
    </dsp:sp>
    <dsp:sp modelId="{A85B4677-2F51-4C20-AC99-D08DD02F1C4D}">
      <dsp:nvSpPr>
        <dsp:cNvPr id="0" name=""/>
        <dsp:cNvSpPr/>
      </dsp:nvSpPr>
      <dsp:spPr>
        <a:xfrm>
          <a:off x="1864148" y="567160"/>
          <a:ext cx="3739303" cy="3739303"/>
        </a:xfrm>
        <a:custGeom>
          <a:avLst/>
          <a:gdLst/>
          <a:ahLst/>
          <a:cxnLst/>
          <a:rect l="0" t="0" r="0" b="0"/>
          <a:pathLst>
            <a:path>
              <a:moveTo>
                <a:pt x="759356" y="3373926"/>
              </a:moveTo>
              <a:arcTo wR="1869651" hR="1869651" stAng="7585848" swAng="163555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7F2A4D-DEAC-4966-A98D-339E6DD15EDD}">
      <dsp:nvSpPr>
        <dsp:cNvPr id="0" name=""/>
        <dsp:cNvSpPr/>
      </dsp:nvSpPr>
      <dsp:spPr>
        <a:xfrm>
          <a:off x="994508" y="1871546"/>
          <a:ext cx="1739279" cy="11305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Los padres vigilan la entrada y salida de los niños</a:t>
          </a:r>
          <a:endParaRPr lang="es-MX" sz="1300" kern="1200" dirty="0"/>
        </a:p>
      </dsp:txBody>
      <dsp:txXfrm>
        <a:off x="994508" y="1871546"/>
        <a:ext cx="1739279" cy="1130531"/>
      </dsp:txXfrm>
    </dsp:sp>
    <dsp:sp modelId="{A9EDBF07-AD64-4F0C-905A-A58AF27DAFF4}">
      <dsp:nvSpPr>
        <dsp:cNvPr id="0" name=""/>
        <dsp:cNvSpPr/>
      </dsp:nvSpPr>
      <dsp:spPr>
        <a:xfrm>
          <a:off x="1864148" y="567160"/>
          <a:ext cx="3739303" cy="3739303"/>
        </a:xfrm>
        <a:custGeom>
          <a:avLst/>
          <a:gdLst/>
          <a:ahLst/>
          <a:cxnLst/>
          <a:rect l="0" t="0" r="0" b="0"/>
          <a:pathLst>
            <a:path>
              <a:moveTo>
                <a:pt x="193677" y="1040972"/>
              </a:moveTo>
              <a:arcTo wR="1869651" hR="1869651" stAng="12378595" swAng="163555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9DC22D-BBA3-4D2E-8B1B-42DC442AA339}">
      <dsp:nvSpPr>
        <dsp:cNvPr id="0" name=""/>
        <dsp:cNvSpPr/>
      </dsp:nvSpPr>
      <dsp:spPr>
        <a:xfrm>
          <a:off x="4457446" y="3444490"/>
          <a:ext cx="91440" cy="402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27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3553D0-2E96-4549-AE12-5975B4F695B6}">
      <dsp:nvSpPr>
        <dsp:cNvPr id="0" name=""/>
        <dsp:cNvSpPr/>
      </dsp:nvSpPr>
      <dsp:spPr>
        <a:xfrm>
          <a:off x="4457446" y="2162340"/>
          <a:ext cx="91440" cy="402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27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7CCD96-63BE-484E-8489-E8DDCCFE5806}">
      <dsp:nvSpPr>
        <dsp:cNvPr id="0" name=""/>
        <dsp:cNvSpPr/>
      </dsp:nvSpPr>
      <dsp:spPr>
        <a:xfrm>
          <a:off x="3656863" y="880190"/>
          <a:ext cx="846303" cy="402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471"/>
              </a:lnTo>
              <a:lnTo>
                <a:pt x="846303" y="274471"/>
              </a:lnTo>
              <a:lnTo>
                <a:pt x="846303" y="40276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EEB789-A6D8-452E-A025-DF02829BBA0E}">
      <dsp:nvSpPr>
        <dsp:cNvPr id="0" name=""/>
        <dsp:cNvSpPr/>
      </dsp:nvSpPr>
      <dsp:spPr>
        <a:xfrm>
          <a:off x="2764839" y="3444490"/>
          <a:ext cx="91440" cy="402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27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F4678-1059-4861-A14C-0F70306E0DA0}">
      <dsp:nvSpPr>
        <dsp:cNvPr id="0" name=""/>
        <dsp:cNvSpPr/>
      </dsp:nvSpPr>
      <dsp:spPr>
        <a:xfrm>
          <a:off x="2764839" y="2162340"/>
          <a:ext cx="91440" cy="402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27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7ACD2-7046-4EA9-89E1-D4EF1D2619D6}">
      <dsp:nvSpPr>
        <dsp:cNvPr id="0" name=""/>
        <dsp:cNvSpPr/>
      </dsp:nvSpPr>
      <dsp:spPr>
        <a:xfrm>
          <a:off x="2810559" y="880190"/>
          <a:ext cx="846303" cy="402763"/>
        </a:xfrm>
        <a:custGeom>
          <a:avLst/>
          <a:gdLst/>
          <a:ahLst/>
          <a:cxnLst/>
          <a:rect l="0" t="0" r="0" b="0"/>
          <a:pathLst>
            <a:path>
              <a:moveTo>
                <a:pt x="846303" y="0"/>
              </a:moveTo>
              <a:lnTo>
                <a:pt x="846303" y="274471"/>
              </a:lnTo>
              <a:lnTo>
                <a:pt x="0" y="274471"/>
              </a:lnTo>
              <a:lnTo>
                <a:pt x="0" y="40276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D4BB94-2FF9-42EB-9AC2-F77A7449C17F}">
      <dsp:nvSpPr>
        <dsp:cNvPr id="0" name=""/>
        <dsp:cNvSpPr/>
      </dsp:nvSpPr>
      <dsp:spPr>
        <a:xfrm>
          <a:off x="2964433" y="804"/>
          <a:ext cx="1384860" cy="8793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58DC4-4EE7-4D1A-9F0D-ED9A2B25ADC5}">
      <dsp:nvSpPr>
        <dsp:cNvPr id="0" name=""/>
        <dsp:cNvSpPr/>
      </dsp:nvSpPr>
      <dsp:spPr>
        <a:xfrm>
          <a:off x="3118306" y="146983"/>
          <a:ext cx="1384860" cy="8793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/>
            <a:t>DIRECTORA ESCOLAR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/>
            <a:t>YOLANDA PERALTA SANTAMARIA</a:t>
          </a:r>
        </a:p>
      </dsp:txBody>
      <dsp:txXfrm>
        <a:off x="3118306" y="146983"/>
        <a:ext cx="1384860" cy="879386"/>
      </dsp:txXfrm>
    </dsp:sp>
    <dsp:sp modelId="{02B2E7A5-507B-452B-B540-03DE73BF50E2}">
      <dsp:nvSpPr>
        <dsp:cNvPr id="0" name=""/>
        <dsp:cNvSpPr/>
      </dsp:nvSpPr>
      <dsp:spPr>
        <a:xfrm>
          <a:off x="2118129" y="1282954"/>
          <a:ext cx="1384860" cy="8793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B2D259-4402-4DA1-8E30-47956292B6A5}">
      <dsp:nvSpPr>
        <dsp:cNvPr id="0" name=""/>
        <dsp:cNvSpPr/>
      </dsp:nvSpPr>
      <dsp:spPr>
        <a:xfrm>
          <a:off x="2272002" y="1429134"/>
          <a:ext cx="1384860" cy="8793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/>
            <a:t>DOCENTES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/>
            <a:t>2 POR CADA GRADO </a:t>
          </a:r>
        </a:p>
      </dsp:txBody>
      <dsp:txXfrm>
        <a:off x="2272002" y="1429134"/>
        <a:ext cx="1384860" cy="879386"/>
      </dsp:txXfrm>
    </dsp:sp>
    <dsp:sp modelId="{362680CD-1501-457E-A6A3-E75D3AF4F7DF}">
      <dsp:nvSpPr>
        <dsp:cNvPr id="0" name=""/>
        <dsp:cNvSpPr/>
      </dsp:nvSpPr>
      <dsp:spPr>
        <a:xfrm>
          <a:off x="2118129" y="2565104"/>
          <a:ext cx="1384860" cy="8793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250F2C-C5F9-4370-AA1C-78D5D1777B2A}">
      <dsp:nvSpPr>
        <dsp:cNvPr id="0" name=""/>
        <dsp:cNvSpPr/>
      </dsp:nvSpPr>
      <dsp:spPr>
        <a:xfrm>
          <a:off x="2272002" y="2711284"/>
          <a:ext cx="1384860" cy="8793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/>
            <a:t>ALUMNOS </a:t>
          </a:r>
        </a:p>
      </dsp:txBody>
      <dsp:txXfrm>
        <a:off x="2272002" y="2711284"/>
        <a:ext cx="1384860" cy="879386"/>
      </dsp:txXfrm>
    </dsp:sp>
    <dsp:sp modelId="{7D09C4B5-91A1-4417-9A7B-7CEF6E23B444}">
      <dsp:nvSpPr>
        <dsp:cNvPr id="0" name=""/>
        <dsp:cNvSpPr/>
      </dsp:nvSpPr>
      <dsp:spPr>
        <a:xfrm>
          <a:off x="2118129" y="3847254"/>
          <a:ext cx="1384860" cy="8793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6D36A7-2B0A-4A55-92F0-054424F02287}">
      <dsp:nvSpPr>
        <dsp:cNvPr id="0" name=""/>
        <dsp:cNvSpPr/>
      </dsp:nvSpPr>
      <dsp:spPr>
        <a:xfrm>
          <a:off x="2272002" y="3993434"/>
          <a:ext cx="1384860" cy="8793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/>
            <a:t>PADRES DE FAMILIA</a:t>
          </a:r>
        </a:p>
      </dsp:txBody>
      <dsp:txXfrm>
        <a:off x="2272002" y="3993434"/>
        <a:ext cx="1384860" cy="879386"/>
      </dsp:txXfrm>
    </dsp:sp>
    <dsp:sp modelId="{118E8969-805C-4523-87B3-B3A6767E02C7}">
      <dsp:nvSpPr>
        <dsp:cNvPr id="0" name=""/>
        <dsp:cNvSpPr/>
      </dsp:nvSpPr>
      <dsp:spPr>
        <a:xfrm>
          <a:off x="3810736" y="1282954"/>
          <a:ext cx="1384860" cy="8793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C03DA-5F9E-4B31-AB80-9936D6C320F2}">
      <dsp:nvSpPr>
        <dsp:cNvPr id="0" name=""/>
        <dsp:cNvSpPr/>
      </dsp:nvSpPr>
      <dsp:spPr>
        <a:xfrm>
          <a:off x="3964610" y="1429134"/>
          <a:ext cx="1384860" cy="8793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/>
            <a:t>SOCIEDAD DE PADRES CONSEJERO </a:t>
          </a:r>
        </a:p>
      </dsp:txBody>
      <dsp:txXfrm>
        <a:off x="3964610" y="1429134"/>
        <a:ext cx="1384860" cy="879386"/>
      </dsp:txXfrm>
    </dsp:sp>
    <dsp:sp modelId="{B70525A8-17C0-4B9A-8ADF-6C61514EE11F}">
      <dsp:nvSpPr>
        <dsp:cNvPr id="0" name=""/>
        <dsp:cNvSpPr/>
      </dsp:nvSpPr>
      <dsp:spPr>
        <a:xfrm>
          <a:off x="3810736" y="2565104"/>
          <a:ext cx="1384860" cy="8793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9D7F2-F5CF-4463-A46B-E4676295028C}">
      <dsp:nvSpPr>
        <dsp:cNvPr id="0" name=""/>
        <dsp:cNvSpPr/>
      </dsp:nvSpPr>
      <dsp:spPr>
        <a:xfrm>
          <a:off x="3964610" y="2711284"/>
          <a:ext cx="1384860" cy="8793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/>
            <a:t>COOPERATIVA</a:t>
          </a:r>
        </a:p>
      </dsp:txBody>
      <dsp:txXfrm>
        <a:off x="3964610" y="2711284"/>
        <a:ext cx="1384860" cy="879386"/>
      </dsp:txXfrm>
    </dsp:sp>
    <dsp:sp modelId="{5C70EC8E-4837-4B0D-AF1D-E2C2DFE5E630}">
      <dsp:nvSpPr>
        <dsp:cNvPr id="0" name=""/>
        <dsp:cNvSpPr/>
      </dsp:nvSpPr>
      <dsp:spPr>
        <a:xfrm>
          <a:off x="3810736" y="3847254"/>
          <a:ext cx="1384860" cy="8793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C336DC-A429-4B82-ABA5-5B063D2B4794}">
      <dsp:nvSpPr>
        <dsp:cNvPr id="0" name=""/>
        <dsp:cNvSpPr/>
      </dsp:nvSpPr>
      <dsp:spPr>
        <a:xfrm>
          <a:off x="3964610" y="3993434"/>
          <a:ext cx="1384860" cy="8793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/>
            <a:t>PAPELERIA</a:t>
          </a:r>
        </a:p>
      </dsp:txBody>
      <dsp:txXfrm>
        <a:off x="3964610" y="3993434"/>
        <a:ext cx="1384860" cy="87938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1A3D48-D2EB-468F-B06D-2693C2D2DBC4}">
      <dsp:nvSpPr>
        <dsp:cNvPr id="0" name=""/>
        <dsp:cNvSpPr/>
      </dsp:nvSpPr>
      <dsp:spPr>
        <a:xfrm rot="16200000">
          <a:off x="253" y="580925"/>
          <a:ext cx="2902148" cy="2902148"/>
        </a:xfrm>
        <a:prstGeom prst="up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Guardia </a:t>
          </a:r>
          <a:endParaRPr lang="es-MX" sz="3100" kern="1200" dirty="0"/>
        </a:p>
      </dsp:txBody>
      <dsp:txXfrm rot="16200000">
        <a:off x="253" y="580925"/>
        <a:ext cx="2902148" cy="2902148"/>
      </dsp:txXfrm>
    </dsp:sp>
    <dsp:sp modelId="{47339063-6E8E-4BAF-800C-FA4F842C6470}">
      <dsp:nvSpPr>
        <dsp:cNvPr id="0" name=""/>
        <dsp:cNvSpPr/>
      </dsp:nvSpPr>
      <dsp:spPr>
        <a:xfrm rot="5400000">
          <a:off x="3193598" y="580925"/>
          <a:ext cx="2902148" cy="2902148"/>
        </a:xfrm>
        <a:prstGeom prst="upArrow">
          <a:avLst>
            <a:gd name="adj1" fmla="val 50000"/>
            <a:gd name="adj2" fmla="val 35000"/>
          </a:avLst>
        </a:prstGeom>
        <a:solidFill>
          <a:schemeClr val="accent3">
            <a:hueOff val="1186571"/>
            <a:satOff val="22323"/>
            <a:lumOff val="58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Activación Física</a:t>
          </a:r>
          <a:endParaRPr lang="es-MX" sz="3100" kern="1200" dirty="0"/>
        </a:p>
      </dsp:txBody>
      <dsp:txXfrm rot="5400000">
        <a:off x="3193598" y="580925"/>
        <a:ext cx="2902148" cy="290214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0B27DC-609D-46A8-B842-8C9610385A86}">
      <dsp:nvSpPr>
        <dsp:cNvPr id="0" name=""/>
        <dsp:cNvSpPr/>
      </dsp:nvSpPr>
      <dsp:spPr>
        <a:xfrm>
          <a:off x="1701594" y="694132"/>
          <a:ext cx="4752903" cy="4752903"/>
        </a:xfrm>
        <a:prstGeom prst="blockArc">
          <a:avLst>
            <a:gd name="adj1" fmla="val 12600000"/>
            <a:gd name="adj2" fmla="val 16200000"/>
            <a:gd name="adj3" fmla="val 452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323E084-8F66-4C56-9CC0-C6A26684A0DF}">
      <dsp:nvSpPr>
        <dsp:cNvPr id="0" name=""/>
        <dsp:cNvSpPr/>
      </dsp:nvSpPr>
      <dsp:spPr>
        <a:xfrm>
          <a:off x="1701594" y="694132"/>
          <a:ext cx="4752903" cy="4752903"/>
        </a:xfrm>
        <a:prstGeom prst="blockArc">
          <a:avLst>
            <a:gd name="adj1" fmla="val 9000000"/>
            <a:gd name="adj2" fmla="val 12600000"/>
            <a:gd name="adj3" fmla="val 4525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B884419-4B70-4AB2-B3BF-BAE4967CC8A1}">
      <dsp:nvSpPr>
        <dsp:cNvPr id="0" name=""/>
        <dsp:cNvSpPr/>
      </dsp:nvSpPr>
      <dsp:spPr>
        <a:xfrm>
          <a:off x="1701594" y="694132"/>
          <a:ext cx="4752903" cy="4752903"/>
        </a:xfrm>
        <a:prstGeom prst="blockArc">
          <a:avLst>
            <a:gd name="adj1" fmla="val 5400000"/>
            <a:gd name="adj2" fmla="val 9000000"/>
            <a:gd name="adj3" fmla="val 4525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8B6123A-D849-4640-94F2-606B13E4D583}">
      <dsp:nvSpPr>
        <dsp:cNvPr id="0" name=""/>
        <dsp:cNvSpPr/>
      </dsp:nvSpPr>
      <dsp:spPr>
        <a:xfrm>
          <a:off x="1701594" y="694132"/>
          <a:ext cx="4752903" cy="4752903"/>
        </a:xfrm>
        <a:prstGeom prst="blockArc">
          <a:avLst>
            <a:gd name="adj1" fmla="val 1800000"/>
            <a:gd name="adj2" fmla="val 5400000"/>
            <a:gd name="adj3" fmla="val 4525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183FA20-FF09-46FE-8BB0-1D9670CE4644}">
      <dsp:nvSpPr>
        <dsp:cNvPr id="0" name=""/>
        <dsp:cNvSpPr/>
      </dsp:nvSpPr>
      <dsp:spPr>
        <a:xfrm>
          <a:off x="1701594" y="694132"/>
          <a:ext cx="4752903" cy="4752903"/>
        </a:xfrm>
        <a:prstGeom prst="blockArc">
          <a:avLst>
            <a:gd name="adj1" fmla="val 19800000"/>
            <a:gd name="adj2" fmla="val 1800000"/>
            <a:gd name="adj3" fmla="val 4525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7EB82A9-86CF-4BD5-A500-E9C212C62762}">
      <dsp:nvSpPr>
        <dsp:cNvPr id="0" name=""/>
        <dsp:cNvSpPr/>
      </dsp:nvSpPr>
      <dsp:spPr>
        <a:xfrm>
          <a:off x="1701594" y="694132"/>
          <a:ext cx="4752903" cy="4752903"/>
        </a:xfrm>
        <a:prstGeom prst="blockArc">
          <a:avLst>
            <a:gd name="adj1" fmla="val 16200000"/>
            <a:gd name="adj2" fmla="val 19800000"/>
            <a:gd name="adj3" fmla="val 452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73ECA60-1005-4635-AB5B-1D9203A27ED4}">
      <dsp:nvSpPr>
        <dsp:cNvPr id="0" name=""/>
        <dsp:cNvSpPr/>
      </dsp:nvSpPr>
      <dsp:spPr>
        <a:xfrm>
          <a:off x="2552639" y="2003747"/>
          <a:ext cx="3050812" cy="213367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FORTALEZAS</a:t>
          </a:r>
          <a:endParaRPr lang="es-MX" sz="2000" b="1" kern="1200" dirty="0"/>
        </a:p>
      </dsp:txBody>
      <dsp:txXfrm>
        <a:off x="2552639" y="2003747"/>
        <a:ext cx="3050812" cy="2133674"/>
      </dsp:txXfrm>
    </dsp:sp>
    <dsp:sp modelId="{A42846B1-749E-44F0-8A2E-C7346409A03F}">
      <dsp:nvSpPr>
        <dsp:cNvPr id="0" name=""/>
        <dsp:cNvSpPr/>
      </dsp:nvSpPr>
      <dsp:spPr>
        <a:xfrm>
          <a:off x="3189056" y="1115"/>
          <a:ext cx="1777977" cy="149357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latin typeface="+mn-lt"/>
              <a:ea typeface="+mn-ea"/>
              <a:cs typeface="+mn-cs"/>
            </a:rPr>
            <a:t>Dominio de contenidos</a:t>
          </a:r>
          <a:endParaRPr lang="es-MX" sz="1600" kern="1200" dirty="0"/>
        </a:p>
      </dsp:txBody>
      <dsp:txXfrm>
        <a:off x="3189056" y="1115"/>
        <a:ext cx="1777977" cy="1493571"/>
      </dsp:txXfrm>
    </dsp:sp>
    <dsp:sp modelId="{3E72A7B2-9107-4897-95CE-8BAB7D8B9839}">
      <dsp:nvSpPr>
        <dsp:cNvPr id="0" name=""/>
        <dsp:cNvSpPr/>
      </dsp:nvSpPr>
      <dsp:spPr>
        <a:xfrm>
          <a:off x="5342762" y="1162456"/>
          <a:ext cx="1493571" cy="149357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latin typeface="+mn-lt"/>
              <a:ea typeface="+mn-ea"/>
              <a:cs typeface="+mn-cs"/>
            </a:rPr>
            <a:t>Material didáctico adecuado</a:t>
          </a:r>
          <a:endParaRPr lang="es-MX" sz="1600" kern="1200" dirty="0"/>
        </a:p>
      </dsp:txBody>
      <dsp:txXfrm>
        <a:off x="5342762" y="1162456"/>
        <a:ext cx="1493571" cy="1493571"/>
      </dsp:txXfrm>
    </dsp:sp>
    <dsp:sp modelId="{503C8A37-7A20-4813-ACAA-4264A8D08B18}">
      <dsp:nvSpPr>
        <dsp:cNvPr id="0" name=""/>
        <dsp:cNvSpPr/>
      </dsp:nvSpPr>
      <dsp:spPr>
        <a:xfrm>
          <a:off x="5342762" y="3485140"/>
          <a:ext cx="1493571" cy="149357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latin typeface="+mn-lt"/>
              <a:ea typeface="+mn-ea"/>
              <a:cs typeface="+mn-cs"/>
            </a:rPr>
            <a:t>Lenguaje claro y accesible.</a:t>
          </a:r>
          <a:endParaRPr lang="es-MX" sz="1600" kern="1200" dirty="0"/>
        </a:p>
      </dsp:txBody>
      <dsp:txXfrm>
        <a:off x="5342762" y="3485140"/>
        <a:ext cx="1493571" cy="1493571"/>
      </dsp:txXfrm>
    </dsp:sp>
    <dsp:sp modelId="{97F007AF-F035-4D05-81F3-D096A1BFA4F5}">
      <dsp:nvSpPr>
        <dsp:cNvPr id="0" name=""/>
        <dsp:cNvSpPr/>
      </dsp:nvSpPr>
      <dsp:spPr>
        <a:xfrm>
          <a:off x="3331259" y="4646481"/>
          <a:ext cx="1493571" cy="149357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latin typeface="+mn-lt"/>
              <a:ea typeface="+mn-ea"/>
              <a:cs typeface="+mn-cs"/>
            </a:rPr>
            <a:t>Presentación personal</a:t>
          </a:r>
          <a:endParaRPr lang="es-MX" sz="1600" kern="1200" dirty="0"/>
        </a:p>
      </dsp:txBody>
      <dsp:txXfrm>
        <a:off x="3331259" y="4646481"/>
        <a:ext cx="1493571" cy="1493571"/>
      </dsp:txXfrm>
    </dsp:sp>
    <dsp:sp modelId="{058506C6-48FF-4CB1-9089-85ABFB269328}">
      <dsp:nvSpPr>
        <dsp:cNvPr id="0" name=""/>
        <dsp:cNvSpPr/>
      </dsp:nvSpPr>
      <dsp:spPr>
        <a:xfrm>
          <a:off x="1319757" y="3485140"/>
          <a:ext cx="1493571" cy="149357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latin typeface="+mn-lt"/>
              <a:ea typeface="+mn-ea"/>
              <a:cs typeface="+mn-cs"/>
            </a:rPr>
            <a:t>Libertad de cátedra</a:t>
          </a:r>
          <a:endParaRPr lang="es-MX" sz="1600" kern="1200" dirty="0"/>
        </a:p>
      </dsp:txBody>
      <dsp:txXfrm>
        <a:off x="1319757" y="3485140"/>
        <a:ext cx="1493571" cy="1493571"/>
      </dsp:txXfrm>
    </dsp:sp>
    <dsp:sp modelId="{82BA2145-BFAD-493B-BC95-41487E1B4D65}">
      <dsp:nvSpPr>
        <dsp:cNvPr id="0" name=""/>
        <dsp:cNvSpPr/>
      </dsp:nvSpPr>
      <dsp:spPr>
        <a:xfrm>
          <a:off x="1166897" y="1162456"/>
          <a:ext cx="1799291" cy="149357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latin typeface="+mn-lt"/>
              <a:ea typeface="+mn-ea"/>
              <a:cs typeface="+mn-cs"/>
            </a:rPr>
            <a:t>Buena</a:t>
          </a:r>
          <a:r>
            <a:rPr lang="es-ES" sz="1600" kern="1200" baseline="0" smtClean="0">
              <a:latin typeface="+mn-lt"/>
              <a:ea typeface="+mn-ea"/>
              <a:cs typeface="+mn-cs"/>
            </a:rPr>
            <a:t> relación entre alumnos y docente en formación</a:t>
          </a:r>
          <a:endParaRPr lang="es-MX" sz="1600" kern="1200" dirty="0"/>
        </a:p>
      </dsp:txBody>
      <dsp:txXfrm>
        <a:off x="1166897" y="1162456"/>
        <a:ext cx="1799291" cy="149357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5CFC0C-513B-489B-9F05-0C46A1F43F5C}">
      <dsp:nvSpPr>
        <dsp:cNvPr id="0" name=""/>
        <dsp:cNvSpPr/>
      </dsp:nvSpPr>
      <dsp:spPr>
        <a:xfrm>
          <a:off x="3034677" y="2360212"/>
          <a:ext cx="2617445" cy="179490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smtClean="0">
              <a:solidFill>
                <a:schemeClr val="tx1"/>
              </a:solidFill>
            </a:rPr>
            <a:t>OPORTUNIDADES</a:t>
          </a:r>
          <a:endParaRPr lang="es-MX" sz="1400" b="1" kern="1200" dirty="0">
            <a:solidFill>
              <a:schemeClr val="tx1"/>
            </a:solidFill>
          </a:endParaRPr>
        </a:p>
      </dsp:txBody>
      <dsp:txXfrm>
        <a:off x="3034677" y="2360212"/>
        <a:ext cx="2617445" cy="1794909"/>
      </dsp:txXfrm>
    </dsp:sp>
    <dsp:sp modelId="{24A54445-FBF4-4820-9E9B-4EF0FC5A9010}">
      <dsp:nvSpPr>
        <dsp:cNvPr id="0" name=""/>
        <dsp:cNvSpPr/>
      </dsp:nvSpPr>
      <dsp:spPr>
        <a:xfrm rot="16200000">
          <a:off x="4072758" y="2070974"/>
          <a:ext cx="541282" cy="37192"/>
        </a:xfrm>
        <a:custGeom>
          <a:avLst/>
          <a:gdLst/>
          <a:ahLst/>
          <a:cxnLst/>
          <a:rect l="0" t="0" r="0" b="0"/>
          <a:pathLst>
            <a:path>
              <a:moveTo>
                <a:pt x="0" y="18596"/>
              </a:moveTo>
              <a:lnTo>
                <a:pt x="541282" y="1859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>
            <a:solidFill>
              <a:schemeClr val="tx1"/>
            </a:solidFill>
          </a:endParaRPr>
        </a:p>
      </dsp:txBody>
      <dsp:txXfrm rot="16200000">
        <a:off x="4329867" y="2076038"/>
        <a:ext cx="27064" cy="27064"/>
      </dsp:txXfrm>
    </dsp:sp>
    <dsp:sp modelId="{1399C29C-B773-4291-8B94-4F4826A2ADB2}">
      <dsp:nvSpPr>
        <dsp:cNvPr id="0" name=""/>
        <dsp:cNvSpPr/>
      </dsp:nvSpPr>
      <dsp:spPr>
        <a:xfrm>
          <a:off x="3445945" y="24019"/>
          <a:ext cx="1794909" cy="179490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Apoyo por parte de la Directora Escolar</a:t>
          </a:r>
          <a:endParaRPr lang="es-MX" sz="1500" b="1" kern="1200" dirty="0">
            <a:solidFill>
              <a:schemeClr val="tx1"/>
            </a:solidFill>
          </a:endParaRPr>
        </a:p>
      </dsp:txBody>
      <dsp:txXfrm>
        <a:off x="3445945" y="24019"/>
        <a:ext cx="1794909" cy="1794909"/>
      </dsp:txXfrm>
    </dsp:sp>
    <dsp:sp modelId="{5362EB2D-6F72-450A-858B-6882C6FFB51C}">
      <dsp:nvSpPr>
        <dsp:cNvPr id="0" name=""/>
        <dsp:cNvSpPr/>
      </dsp:nvSpPr>
      <dsp:spPr>
        <a:xfrm rot="20520000">
          <a:off x="5521304" y="2824635"/>
          <a:ext cx="195193" cy="37192"/>
        </a:xfrm>
        <a:custGeom>
          <a:avLst/>
          <a:gdLst/>
          <a:ahLst/>
          <a:cxnLst/>
          <a:rect l="0" t="0" r="0" b="0"/>
          <a:pathLst>
            <a:path>
              <a:moveTo>
                <a:pt x="0" y="18596"/>
              </a:moveTo>
              <a:lnTo>
                <a:pt x="195193" y="1859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>
            <a:solidFill>
              <a:schemeClr val="tx1"/>
            </a:solidFill>
          </a:endParaRPr>
        </a:p>
      </dsp:txBody>
      <dsp:txXfrm rot="20520000">
        <a:off x="5614021" y="2838351"/>
        <a:ext cx="9759" cy="9759"/>
      </dsp:txXfrm>
    </dsp:sp>
    <dsp:sp modelId="{2B175100-BA91-4663-B4FF-6830985816E6}">
      <dsp:nvSpPr>
        <dsp:cNvPr id="0" name=""/>
        <dsp:cNvSpPr/>
      </dsp:nvSpPr>
      <dsp:spPr>
        <a:xfrm>
          <a:off x="5667796" y="1638288"/>
          <a:ext cx="1794909" cy="1794909"/>
        </a:xfrm>
        <a:prstGeom prst="ellipse">
          <a:avLst/>
        </a:prstGeom>
        <a:solidFill>
          <a:schemeClr val="accent5">
            <a:hueOff val="-4513949"/>
            <a:satOff val="11115"/>
            <a:lumOff val="-245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Apoyo de los docentes  titulares de todos los grados</a:t>
          </a:r>
          <a:endParaRPr lang="es-MX" sz="1500" b="1" kern="1200" dirty="0">
            <a:solidFill>
              <a:schemeClr val="tx1"/>
            </a:solidFill>
          </a:endParaRPr>
        </a:p>
      </dsp:txBody>
      <dsp:txXfrm>
        <a:off x="5667796" y="1638288"/>
        <a:ext cx="1794909" cy="1794909"/>
      </dsp:txXfrm>
    </dsp:sp>
    <dsp:sp modelId="{140F4D30-5758-4BB4-92ED-A08936FFACDF}">
      <dsp:nvSpPr>
        <dsp:cNvPr id="0" name=""/>
        <dsp:cNvSpPr/>
      </dsp:nvSpPr>
      <dsp:spPr>
        <a:xfrm rot="3240000">
          <a:off x="4835125" y="4222691"/>
          <a:ext cx="445832" cy="37192"/>
        </a:xfrm>
        <a:custGeom>
          <a:avLst/>
          <a:gdLst/>
          <a:ahLst/>
          <a:cxnLst/>
          <a:rect l="0" t="0" r="0" b="0"/>
          <a:pathLst>
            <a:path>
              <a:moveTo>
                <a:pt x="0" y="18596"/>
              </a:moveTo>
              <a:lnTo>
                <a:pt x="445832" y="1859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>
            <a:solidFill>
              <a:schemeClr val="tx1"/>
            </a:solidFill>
          </a:endParaRPr>
        </a:p>
      </dsp:txBody>
      <dsp:txXfrm rot="3240000">
        <a:off x="5046896" y="4230141"/>
        <a:ext cx="22291" cy="22291"/>
      </dsp:txXfrm>
    </dsp:sp>
    <dsp:sp modelId="{A7718EA0-8E75-4C70-BBE0-F72ADE8D452D}">
      <dsp:nvSpPr>
        <dsp:cNvPr id="0" name=""/>
        <dsp:cNvSpPr/>
      </dsp:nvSpPr>
      <dsp:spPr>
        <a:xfrm>
          <a:off x="4819124" y="4250231"/>
          <a:ext cx="1794909" cy="1794909"/>
        </a:xfrm>
        <a:prstGeom prst="ellipse">
          <a:avLst/>
        </a:prstGeom>
        <a:solidFill>
          <a:schemeClr val="accent5">
            <a:hueOff val="-9027899"/>
            <a:satOff val="22229"/>
            <a:lumOff val="-49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Disposición de los alumnos para el trabajo </a:t>
          </a:r>
          <a:endParaRPr lang="es-MX" sz="1500" b="1" kern="1200" dirty="0">
            <a:solidFill>
              <a:schemeClr val="tx1"/>
            </a:solidFill>
          </a:endParaRPr>
        </a:p>
      </dsp:txBody>
      <dsp:txXfrm>
        <a:off x="4819124" y="4250231"/>
        <a:ext cx="1794909" cy="1794909"/>
      </dsp:txXfrm>
    </dsp:sp>
    <dsp:sp modelId="{93A92124-9FB0-4CE2-BD04-FE9D99933C90}">
      <dsp:nvSpPr>
        <dsp:cNvPr id="0" name=""/>
        <dsp:cNvSpPr/>
      </dsp:nvSpPr>
      <dsp:spPr>
        <a:xfrm rot="7560000">
          <a:off x="3405841" y="4222691"/>
          <a:ext cx="445832" cy="37192"/>
        </a:xfrm>
        <a:custGeom>
          <a:avLst/>
          <a:gdLst/>
          <a:ahLst/>
          <a:cxnLst/>
          <a:rect l="0" t="0" r="0" b="0"/>
          <a:pathLst>
            <a:path>
              <a:moveTo>
                <a:pt x="0" y="18596"/>
              </a:moveTo>
              <a:lnTo>
                <a:pt x="445832" y="1859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>
            <a:solidFill>
              <a:schemeClr val="tx1"/>
            </a:solidFill>
          </a:endParaRPr>
        </a:p>
      </dsp:txBody>
      <dsp:txXfrm rot="7560000">
        <a:off x="3617612" y="4230141"/>
        <a:ext cx="22291" cy="22291"/>
      </dsp:txXfrm>
    </dsp:sp>
    <dsp:sp modelId="{EDDDEC67-1526-483A-B50A-FB55CE67A59B}">
      <dsp:nvSpPr>
        <dsp:cNvPr id="0" name=""/>
        <dsp:cNvSpPr/>
      </dsp:nvSpPr>
      <dsp:spPr>
        <a:xfrm>
          <a:off x="2072765" y="4250231"/>
          <a:ext cx="1794909" cy="1794909"/>
        </a:xfrm>
        <a:prstGeom prst="ellipse">
          <a:avLst/>
        </a:prstGeom>
        <a:solidFill>
          <a:schemeClr val="accent5">
            <a:hueOff val="-13541849"/>
            <a:satOff val="33344"/>
            <a:lumOff val="-735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El trabajo dentro y fuera del aula</a:t>
          </a:r>
          <a:endParaRPr lang="es-MX" sz="1500" b="1" kern="1200" dirty="0">
            <a:solidFill>
              <a:schemeClr val="tx1"/>
            </a:solidFill>
          </a:endParaRPr>
        </a:p>
      </dsp:txBody>
      <dsp:txXfrm>
        <a:off x="2072765" y="4250231"/>
        <a:ext cx="1794909" cy="1794909"/>
      </dsp:txXfrm>
    </dsp:sp>
    <dsp:sp modelId="{CE1F2AF4-BE8A-4E27-B543-524F8228A67F}">
      <dsp:nvSpPr>
        <dsp:cNvPr id="0" name=""/>
        <dsp:cNvSpPr/>
      </dsp:nvSpPr>
      <dsp:spPr>
        <a:xfrm rot="11880000">
          <a:off x="2970302" y="2824635"/>
          <a:ext cx="195193" cy="37192"/>
        </a:xfrm>
        <a:custGeom>
          <a:avLst/>
          <a:gdLst/>
          <a:ahLst/>
          <a:cxnLst/>
          <a:rect l="0" t="0" r="0" b="0"/>
          <a:pathLst>
            <a:path>
              <a:moveTo>
                <a:pt x="0" y="18596"/>
              </a:moveTo>
              <a:lnTo>
                <a:pt x="195193" y="1859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>
            <a:solidFill>
              <a:schemeClr val="tx1"/>
            </a:solidFill>
          </a:endParaRPr>
        </a:p>
      </dsp:txBody>
      <dsp:txXfrm rot="11880000">
        <a:off x="3063018" y="2838351"/>
        <a:ext cx="9759" cy="9759"/>
      </dsp:txXfrm>
    </dsp:sp>
    <dsp:sp modelId="{2B60CED3-1E1E-4BD1-9570-EC74CF3C60DD}">
      <dsp:nvSpPr>
        <dsp:cNvPr id="0" name=""/>
        <dsp:cNvSpPr/>
      </dsp:nvSpPr>
      <dsp:spPr>
        <a:xfrm>
          <a:off x="1224093" y="1638288"/>
          <a:ext cx="1794909" cy="1794909"/>
        </a:xfrm>
        <a:prstGeom prst="ellipse">
          <a:avLst/>
        </a:prstGeom>
        <a:solidFill>
          <a:schemeClr val="accent5">
            <a:hueOff val="-18055798"/>
            <a:satOff val="44459"/>
            <a:lumOff val="-98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>
              <a:solidFill>
                <a:schemeClr val="tx1"/>
              </a:solidFill>
            </a:rPr>
            <a:t>Actividades Motivadoras</a:t>
          </a:r>
          <a:endParaRPr lang="es-MX" sz="1500" b="1" kern="1200" dirty="0">
            <a:solidFill>
              <a:schemeClr val="tx1"/>
            </a:solidFill>
          </a:endParaRPr>
        </a:p>
      </dsp:txBody>
      <dsp:txXfrm>
        <a:off x="1224093" y="1638288"/>
        <a:ext cx="1794909" cy="179490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93271A-595E-4509-BD15-940585BC71F4}">
      <dsp:nvSpPr>
        <dsp:cNvPr id="0" name=""/>
        <dsp:cNvSpPr/>
      </dsp:nvSpPr>
      <dsp:spPr>
        <a:xfrm>
          <a:off x="2962673" y="2355777"/>
          <a:ext cx="2230357" cy="13576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DEBILIDADES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962673" y="2355777"/>
        <a:ext cx="2230357" cy="1357606"/>
      </dsp:txXfrm>
    </dsp:sp>
    <dsp:sp modelId="{57D91794-8781-48F0-A118-CB46622C7119}">
      <dsp:nvSpPr>
        <dsp:cNvPr id="0" name=""/>
        <dsp:cNvSpPr/>
      </dsp:nvSpPr>
      <dsp:spPr>
        <a:xfrm rot="16200000">
          <a:off x="3877193" y="1717366"/>
          <a:ext cx="401318" cy="5423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chemeClr val="tx1"/>
            </a:solidFill>
          </a:endParaRPr>
        </a:p>
      </dsp:txBody>
      <dsp:txXfrm rot="16200000">
        <a:off x="3877193" y="1717366"/>
        <a:ext cx="401318" cy="542332"/>
      </dsp:txXfrm>
    </dsp:sp>
    <dsp:sp modelId="{4EA9CEFB-7071-4D26-9BD1-94A963290894}">
      <dsp:nvSpPr>
        <dsp:cNvPr id="0" name=""/>
        <dsp:cNvSpPr/>
      </dsp:nvSpPr>
      <dsp:spPr>
        <a:xfrm>
          <a:off x="2956555" y="3476"/>
          <a:ext cx="2242594" cy="159509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Conocimiento limitado de características de los niños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956555" y="3476"/>
        <a:ext cx="2242594" cy="1595096"/>
      </dsp:txXfrm>
    </dsp:sp>
    <dsp:sp modelId="{D158FA65-9816-4D6A-9638-BEA37F8796DC}">
      <dsp:nvSpPr>
        <dsp:cNvPr id="0" name=""/>
        <dsp:cNvSpPr/>
      </dsp:nvSpPr>
      <dsp:spPr>
        <a:xfrm>
          <a:off x="5208518" y="2763414"/>
          <a:ext cx="37311" cy="5423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5402520"/>
            <a:satOff val="11111"/>
            <a:lumOff val="-85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chemeClr val="tx1"/>
            </a:solidFill>
          </a:endParaRPr>
        </a:p>
      </dsp:txBody>
      <dsp:txXfrm>
        <a:off x="5208518" y="2763414"/>
        <a:ext cx="37311" cy="542332"/>
      </dsp:txXfrm>
    </dsp:sp>
    <dsp:sp modelId="{C9170D15-0EEE-4F28-89AA-7607C900A4FA}">
      <dsp:nvSpPr>
        <dsp:cNvPr id="0" name=""/>
        <dsp:cNvSpPr/>
      </dsp:nvSpPr>
      <dsp:spPr>
        <a:xfrm>
          <a:off x="5263429" y="2237032"/>
          <a:ext cx="2095957" cy="1595096"/>
        </a:xfrm>
        <a:prstGeom prst="ellipse">
          <a:avLst/>
        </a:prstGeom>
        <a:solidFill>
          <a:schemeClr val="accent2">
            <a:hueOff val="-5402520"/>
            <a:satOff val="11111"/>
            <a:lumOff val="-85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Las estrategias en ocasiones no son las adecuadas.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263429" y="2237032"/>
        <a:ext cx="2095957" cy="1595096"/>
      </dsp:txXfrm>
    </dsp:sp>
    <dsp:sp modelId="{BB4F0C57-84C5-448E-ADB5-EE34AE16AF19}">
      <dsp:nvSpPr>
        <dsp:cNvPr id="0" name=""/>
        <dsp:cNvSpPr/>
      </dsp:nvSpPr>
      <dsp:spPr>
        <a:xfrm rot="5400000">
          <a:off x="3877193" y="3809461"/>
          <a:ext cx="401318" cy="5423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0805041"/>
            <a:satOff val="22223"/>
            <a:lumOff val="-1699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chemeClr val="tx1"/>
            </a:solidFill>
          </a:endParaRPr>
        </a:p>
      </dsp:txBody>
      <dsp:txXfrm rot="5400000">
        <a:off x="3877193" y="3809461"/>
        <a:ext cx="401318" cy="542332"/>
      </dsp:txXfrm>
    </dsp:sp>
    <dsp:sp modelId="{465C93C6-90A2-432D-BE55-95C2D81B057C}">
      <dsp:nvSpPr>
        <dsp:cNvPr id="0" name=""/>
        <dsp:cNvSpPr/>
      </dsp:nvSpPr>
      <dsp:spPr>
        <a:xfrm>
          <a:off x="3047364" y="4470587"/>
          <a:ext cx="2060976" cy="1595096"/>
        </a:xfrm>
        <a:prstGeom prst="ellipse">
          <a:avLst/>
        </a:prstGeom>
        <a:solidFill>
          <a:schemeClr val="accent2">
            <a:hueOff val="-10805041"/>
            <a:satOff val="22223"/>
            <a:lumOff val="-1699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Adaptación al ritmo o modo de trabajo del titular 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047364" y="4470587"/>
        <a:ext cx="2060976" cy="1595096"/>
      </dsp:txXfrm>
    </dsp:sp>
    <dsp:sp modelId="{B1E54B64-7B8C-4738-A22A-4B0E70764852}">
      <dsp:nvSpPr>
        <dsp:cNvPr id="0" name=""/>
        <dsp:cNvSpPr/>
      </dsp:nvSpPr>
      <dsp:spPr>
        <a:xfrm rot="10800000">
          <a:off x="2808205" y="2763414"/>
          <a:ext cx="109157" cy="5423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chemeClr val="tx1"/>
            </a:solidFill>
          </a:endParaRPr>
        </a:p>
      </dsp:txBody>
      <dsp:txXfrm rot="10800000">
        <a:off x="2808205" y="2763414"/>
        <a:ext cx="109157" cy="542332"/>
      </dsp:txXfrm>
    </dsp:sp>
    <dsp:sp modelId="{64C5D4C6-376A-4E46-9DF1-584EA0D051B0}">
      <dsp:nvSpPr>
        <dsp:cNvPr id="0" name=""/>
        <dsp:cNvSpPr/>
      </dsp:nvSpPr>
      <dsp:spPr>
        <a:xfrm>
          <a:off x="931877" y="2237032"/>
          <a:ext cx="1824838" cy="1595096"/>
        </a:xfrm>
        <a:prstGeom prst="ellipse">
          <a:avLst/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Distractores dentro del aula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931877" y="2237032"/>
        <a:ext cx="1824838" cy="159509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A7E2F4-ADB1-4931-A5E0-8FB1D268CFFC}">
      <dsp:nvSpPr>
        <dsp:cNvPr id="0" name=""/>
        <dsp:cNvSpPr/>
      </dsp:nvSpPr>
      <dsp:spPr>
        <a:xfrm>
          <a:off x="2478421" y="1367369"/>
          <a:ext cx="3406429" cy="3406429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5">
                <a:alpha val="5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5">
                <a:alpha val="5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 smtClean="0"/>
            <a:t>Amenazas </a:t>
          </a:r>
          <a:endParaRPr lang="es-MX" sz="3800" kern="1200" dirty="0"/>
        </a:p>
      </dsp:txBody>
      <dsp:txXfrm>
        <a:off x="2478421" y="1367369"/>
        <a:ext cx="3406429" cy="3406429"/>
      </dsp:txXfrm>
    </dsp:sp>
    <dsp:sp modelId="{64FC72CD-B303-4872-97BE-196DB022E25D}">
      <dsp:nvSpPr>
        <dsp:cNvPr id="0" name=""/>
        <dsp:cNvSpPr/>
      </dsp:nvSpPr>
      <dsp:spPr>
        <a:xfrm>
          <a:off x="3330028" y="608"/>
          <a:ext cx="1703214" cy="170321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3009300"/>
                <a:satOff val="7410"/>
                <a:lumOff val="-163"/>
                <a:alphaOff val="0"/>
                <a:shade val="63000"/>
                <a:satMod val="165000"/>
              </a:schemeClr>
            </a:gs>
            <a:gs pos="30000">
              <a:schemeClr val="accent5">
                <a:alpha val="50000"/>
                <a:hueOff val="-3009300"/>
                <a:satOff val="7410"/>
                <a:lumOff val="-163"/>
                <a:alphaOff val="0"/>
                <a:shade val="58000"/>
                <a:satMod val="165000"/>
              </a:schemeClr>
            </a:gs>
            <a:gs pos="75000">
              <a:schemeClr val="accent5">
                <a:alpha val="50000"/>
                <a:hueOff val="-3009300"/>
                <a:satOff val="7410"/>
                <a:lumOff val="-163"/>
                <a:alphaOff val="0"/>
                <a:shade val="30000"/>
                <a:satMod val="175000"/>
              </a:schemeClr>
            </a:gs>
            <a:gs pos="100000">
              <a:schemeClr val="accent5">
                <a:alpha val="50000"/>
                <a:hueOff val="-3009300"/>
                <a:satOff val="7410"/>
                <a:lumOff val="-163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Tiempo </a:t>
          </a:r>
          <a:endParaRPr lang="es-MX" sz="1600" kern="1200" dirty="0"/>
        </a:p>
      </dsp:txBody>
      <dsp:txXfrm>
        <a:off x="3330028" y="608"/>
        <a:ext cx="1703214" cy="1703214"/>
      </dsp:txXfrm>
    </dsp:sp>
    <dsp:sp modelId="{87503B28-B543-4AD4-92FC-4CE50B134678}">
      <dsp:nvSpPr>
        <dsp:cNvPr id="0" name=""/>
        <dsp:cNvSpPr/>
      </dsp:nvSpPr>
      <dsp:spPr>
        <a:xfrm>
          <a:off x="5251192" y="1109792"/>
          <a:ext cx="1703214" cy="170321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6018599"/>
                <a:satOff val="14820"/>
                <a:lumOff val="-327"/>
                <a:alphaOff val="0"/>
                <a:shade val="63000"/>
                <a:satMod val="165000"/>
              </a:schemeClr>
            </a:gs>
            <a:gs pos="30000">
              <a:schemeClr val="accent5">
                <a:alpha val="50000"/>
                <a:hueOff val="-6018599"/>
                <a:satOff val="14820"/>
                <a:lumOff val="-327"/>
                <a:alphaOff val="0"/>
                <a:shade val="58000"/>
                <a:satMod val="165000"/>
              </a:schemeClr>
            </a:gs>
            <a:gs pos="75000">
              <a:schemeClr val="accent5">
                <a:alpha val="50000"/>
                <a:hueOff val="-6018599"/>
                <a:satOff val="14820"/>
                <a:lumOff val="-327"/>
                <a:alphaOff val="0"/>
                <a:shade val="30000"/>
                <a:satMod val="175000"/>
              </a:schemeClr>
            </a:gs>
            <a:gs pos="100000">
              <a:schemeClr val="accent5">
                <a:alpha val="50000"/>
                <a:hueOff val="-6018599"/>
                <a:satOff val="14820"/>
                <a:lumOff val="-327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Niños con necesidades especiales</a:t>
          </a:r>
          <a:endParaRPr lang="es-MX" sz="1600" kern="1200" dirty="0"/>
        </a:p>
      </dsp:txBody>
      <dsp:txXfrm>
        <a:off x="5251192" y="1109792"/>
        <a:ext cx="1703214" cy="1703214"/>
      </dsp:txXfrm>
    </dsp:sp>
    <dsp:sp modelId="{F92625F9-8331-451C-ABFF-DFE74796ADCA}">
      <dsp:nvSpPr>
        <dsp:cNvPr id="0" name=""/>
        <dsp:cNvSpPr/>
      </dsp:nvSpPr>
      <dsp:spPr>
        <a:xfrm>
          <a:off x="5251192" y="3328161"/>
          <a:ext cx="1703214" cy="170321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9027899"/>
                <a:satOff val="22229"/>
                <a:lumOff val="-490"/>
                <a:alphaOff val="0"/>
                <a:shade val="63000"/>
                <a:satMod val="165000"/>
              </a:schemeClr>
            </a:gs>
            <a:gs pos="30000">
              <a:schemeClr val="accent5">
                <a:alpha val="50000"/>
                <a:hueOff val="-9027899"/>
                <a:satOff val="22229"/>
                <a:lumOff val="-490"/>
                <a:alphaOff val="0"/>
                <a:shade val="58000"/>
                <a:satMod val="165000"/>
              </a:schemeClr>
            </a:gs>
            <a:gs pos="75000">
              <a:schemeClr val="accent5">
                <a:alpha val="50000"/>
                <a:hueOff val="-9027899"/>
                <a:satOff val="22229"/>
                <a:lumOff val="-490"/>
                <a:alphaOff val="0"/>
                <a:shade val="30000"/>
                <a:satMod val="175000"/>
              </a:schemeClr>
            </a:gs>
            <a:gs pos="100000">
              <a:schemeClr val="accent5">
                <a:alpha val="50000"/>
                <a:hueOff val="-9027899"/>
                <a:satOff val="22229"/>
                <a:lumOff val="-49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ausencia de los alumnos </a:t>
          </a:r>
          <a:endParaRPr lang="es-MX" sz="1600" kern="1200" dirty="0"/>
        </a:p>
      </dsp:txBody>
      <dsp:txXfrm>
        <a:off x="5251192" y="3328161"/>
        <a:ext cx="1703214" cy="1703214"/>
      </dsp:txXfrm>
    </dsp:sp>
    <dsp:sp modelId="{34B1DA5C-DBA9-42A4-A31F-3FEAD316399B}">
      <dsp:nvSpPr>
        <dsp:cNvPr id="0" name=""/>
        <dsp:cNvSpPr/>
      </dsp:nvSpPr>
      <dsp:spPr>
        <a:xfrm>
          <a:off x="3330028" y="4437346"/>
          <a:ext cx="1703214" cy="170321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12037199"/>
                <a:satOff val="29639"/>
                <a:lumOff val="-653"/>
                <a:alphaOff val="0"/>
                <a:shade val="63000"/>
                <a:satMod val="165000"/>
              </a:schemeClr>
            </a:gs>
            <a:gs pos="30000">
              <a:schemeClr val="accent5">
                <a:alpha val="50000"/>
                <a:hueOff val="-12037199"/>
                <a:satOff val="29639"/>
                <a:lumOff val="-653"/>
                <a:alphaOff val="0"/>
                <a:shade val="58000"/>
                <a:satMod val="165000"/>
              </a:schemeClr>
            </a:gs>
            <a:gs pos="75000">
              <a:schemeClr val="accent5">
                <a:alpha val="50000"/>
                <a:hueOff val="-12037199"/>
                <a:satOff val="29639"/>
                <a:lumOff val="-653"/>
                <a:alphaOff val="0"/>
                <a:shade val="30000"/>
                <a:satMod val="175000"/>
              </a:schemeClr>
            </a:gs>
            <a:gs pos="100000">
              <a:schemeClr val="accent5">
                <a:alpha val="50000"/>
                <a:hueOff val="-12037199"/>
                <a:satOff val="29639"/>
                <a:lumOff val="-653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Actividades de la institución </a:t>
          </a:r>
          <a:endParaRPr lang="es-MX" sz="1600" kern="1200" dirty="0"/>
        </a:p>
      </dsp:txBody>
      <dsp:txXfrm>
        <a:off x="3330028" y="4437346"/>
        <a:ext cx="1703214" cy="1703214"/>
      </dsp:txXfrm>
    </dsp:sp>
    <dsp:sp modelId="{54E939FA-D146-4F91-85C5-2D2F734E3224}">
      <dsp:nvSpPr>
        <dsp:cNvPr id="0" name=""/>
        <dsp:cNvSpPr/>
      </dsp:nvSpPr>
      <dsp:spPr>
        <a:xfrm>
          <a:off x="1408864" y="3328161"/>
          <a:ext cx="1703214" cy="170321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15046498"/>
                <a:satOff val="37049"/>
                <a:lumOff val="-817"/>
                <a:alphaOff val="0"/>
                <a:shade val="63000"/>
                <a:satMod val="165000"/>
              </a:schemeClr>
            </a:gs>
            <a:gs pos="30000">
              <a:schemeClr val="accent5">
                <a:alpha val="50000"/>
                <a:hueOff val="-15046498"/>
                <a:satOff val="37049"/>
                <a:lumOff val="-817"/>
                <a:alphaOff val="0"/>
                <a:shade val="58000"/>
                <a:satMod val="165000"/>
              </a:schemeClr>
            </a:gs>
            <a:gs pos="75000">
              <a:schemeClr val="accent5">
                <a:alpha val="50000"/>
                <a:hueOff val="-15046498"/>
                <a:satOff val="37049"/>
                <a:lumOff val="-817"/>
                <a:alphaOff val="0"/>
                <a:shade val="30000"/>
                <a:satMod val="175000"/>
              </a:schemeClr>
            </a:gs>
            <a:gs pos="100000">
              <a:schemeClr val="accent5">
                <a:alpha val="50000"/>
                <a:hueOff val="-15046498"/>
                <a:satOff val="37049"/>
                <a:lumOff val="-817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Cambio de temas </a:t>
          </a:r>
          <a:endParaRPr lang="es-MX" sz="1600" kern="1200" dirty="0"/>
        </a:p>
      </dsp:txBody>
      <dsp:txXfrm>
        <a:off x="1408864" y="3328161"/>
        <a:ext cx="1703214" cy="1703214"/>
      </dsp:txXfrm>
    </dsp:sp>
    <dsp:sp modelId="{21A723BA-DFEE-495F-B400-365078DF6AD0}">
      <dsp:nvSpPr>
        <dsp:cNvPr id="0" name=""/>
        <dsp:cNvSpPr/>
      </dsp:nvSpPr>
      <dsp:spPr>
        <a:xfrm>
          <a:off x="1408864" y="1109792"/>
          <a:ext cx="1703214" cy="170321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18055798"/>
                <a:satOff val="44459"/>
                <a:lumOff val="-980"/>
                <a:alphaOff val="0"/>
                <a:shade val="63000"/>
                <a:satMod val="165000"/>
              </a:schemeClr>
            </a:gs>
            <a:gs pos="30000">
              <a:schemeClr val="accent5">
                <a:alpha val="50000"/>
                <a:hueOff val="-18055798"/>
                <a:satOff val="44459"/>
                <a:lumOff val="-980"/>
                <a:alphaOff val="0"/>
                <a:shade val="58000"/>
                <a:satMod val="165000"/>
              </a:schemeClr>
            </a:gs>
            <a:gs pos="75000">
              <a:schemeClr val="accent5">
                <a:alpha val="50000"/>
                <a:hueOff val="-18055798"/>
                <a:satOff val="44459"/>
                <a:lumOff val="-980"/>
                <a:alphaOff val="0"/>
                <a:shade val="30000"/>
                <a:satMod val="175000"/>
              </a:schemeClr>
            </a:gs>
            <a:gs pos="100000">
              <a:schemeClr val="accent5">
                <a:alpha val="50000"/>
                <a:hueOff val="-18055798"/>
                <a:satOff val="44459"/>
                <a:lumOff val="-98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Saturación de actividades </a:t>
          </a:r>
          <a:endParaRPr lang="es-MX" sz="1600" kern="1200" dirty="0"/>
        </a:p>
      </dsp:txBody>
      <dsp:txXfrm>
        <a:off x="1408864" y="1109792"/>
        <a:ext cx="1703214" cy="17032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6DD50EE-B26E-4567-94FC-7C5587F7B848}" type="datetimeFigureOut">
              <a:rPr lang="es-ES" smtClean="0"/>
              <a:pPr/>
              <a:t>25/10/2010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2A8C18F-5FFD-49B1-92AE-C879F0B4B2B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8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9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0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12" Type="http://schemas.openxmlformats.org/officeDocument/2006/relationships/image" Target="../media/image17.wmf"/><Relationship Id="rId2" Type="http://schemas.openxmlformats.org/officeDocument/2006/relationships/image" Target="../media/image7.wmf"/><Relationship Id="rId16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5" Type="http://schemas.openxmlformats.org/officeDocument/2006/relationships/image" Target="../media/image20.jpeg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Relationship Id="rId1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91680" y="1340768"/>
            <a:ext cx="6912768" cy="53860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Escuela primaria “Fernando montes de oca”</a:t>
            </a:r>
          </a:p>
          <a:p>
            <a:pPr algn="ctr"/>
            <a:endParaRPr lang="es-ES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s-ES" sz="2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Análisis de la práctica </a:t>
            </a:r>
            <a:endParaRPr lang="es-ES" sz="2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2 Imagen" descr="Ene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404664"/>
            <a:ext cx="1295774" cy="1869381"/>
          </a:xfrm>
          <a:prstGeom prst="rect">
            <a:avLst/>
          </a:prstGeom>
        </p:spPr>
      </p:pic>
      <p:pic>
        <p:nvPicPr>
          <p:cNvPr id="5" name="4 Imagen" descr="fernando_montes_de_o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332656"/>
            <a:ext cx="1619192" cy="18836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63688" y="2564904"/>
            <a:ext cx="5616624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Jornada de observación y práctica</a:t>
            </a:r>
          </a:p>
          <a:p>
            <a:pPr algn="ctr"/>
            <a:endParaRPr lang="es-E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098" name="Picture 2" descr="F:\Images\Practik\1410201016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616969" cy="1962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F:\Images\Practik\Foto05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32656"/>
            <a:ext cx="2520280" cy="1890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F:\Images\Practik\DSC007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725144"/>
            <a:ext cx="2592288" cy="1917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 descr="F:\Images\Practik\Foto0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581128"/>
            <a:ext cx="2736304" cy="2052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6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NECESIDADES EDUCATIVAS ESPECIALES</a:t>
            </a:r>
            <a:endParaRPr lang="es-ES" sz="36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2º”B”. En el grupo se ha detectado un problema con TDA, la escuela lo ha atendido. El problema que se encuentra de que no ha apoyo de la </a:t>
            </a:r>
            <a:r>
              <a:rPr lang="es-ES" dirty="0" smtClean="0"/>
              <a:t>mamá.</a:t>
            </a:r>
          </a:p>
          <a:p>
            <a:pPr>
              <a:buNone/>
            </a:pPr>
            <a:r>
              <a:rPr lang="es-ES" dirty="0" smtClean="0"/>
              <a:t> </a:t>
            </a:r>
            <a:endParaRPr lang="es-ES" dirty="0" smtClean="0"/>
          </a:p>
          <a:p>
            <a:r>
              <a:rPr lang="es-ES" dirty="0" smtClean="0"/>
              <a:t>El comportamiento  de </a:t>
            </a:r>
            <a:r>
              <a:rPr lang="es-ES" dirty="0" err="1" smtClean="0"/>
              <a:t>Xchel</a:t>
            </a:r>
            <a:r>
              <a:rPr lang="es-ES" dirty="0" smtClean="0"/>
              <a:t>, molesta a sus compañeros, interrumpe las clases y se sube a las bancas. 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Comunicación con la psicóloga</a:t>
            </a:r>
            <a:r>
              <a:rPr lang="es-ES" dirty="0" smtClean="0"/>
              <a:t>. </a:t>
            </a:r>
            <a:endParaRPr lang="es-ES" dirty="0"/>
          </a:p>
        </p:txBody>
      </p:sp>
      <p:pic>
        <p:nvPicPr>
          <p:cNvPr id="2050" name="Picture 2" descr="F:\Images\Practik\DSC00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196824"/>
            <a:ext cx="3600400" cy="26611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6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ACTIVIDADES ASIGNADAS POR LA INSTITUCIÓN </a:t>
            </a:r>
            <a:endParaRPr lang="es-ES" sz="36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dirty="0" smtClean="0"/>
              <a:t>A  lo largo de la semana se llevan acabo  diferentes actividades dentro de la institución en las cuales se pidió el apoyo de los docentes en formación:</a:t>
            </a:r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475656" y="279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-756592" y="260648"/>
          <a:ext cx="8003232" cy="6141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F:\Images\Practik\DSC0069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393149">
            <a:off x="5973423" y="1975867"/>
            <a:ext cx="3146507" cy="23598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115616" y="260648"/>
          <a:ext cx="8686800" cy="6069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7" name="Picture 3" descr="F:\Images\Practik\DSC0072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260976">
            <a:off x="-84673" y="3492917"/>
            <a:ext cx="3081578" cy="2311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475656" y="332656"/>
          <a:ext cx="8291264" cy="6069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F:\Images\Practik\18102010162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544827"/>
            <a:ext cx="2484880" cy="3313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-1188640" y="332656"/>
          <a:ext cx="8363272" cy="6141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F:\Images\Practik\1810201016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4221088"/>
            <a:ext cx="3121152" cy="2340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DOCENTES EN FORMACIÓN: </a:t>
            </a:r>
            <a:endParaRPr lang="es-MX" sz="4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s-MX" cap="all" dirty="0" err="1" smtClean="0"/>
              <a:t>aguilar</a:t>
            </a:r>
            <a:r>
              <a:rPr lang="es-MX" cap="all" dirty="0" smtClean="0"/>
              <a:t> </a:t>
            </a:r>
            <a:r>
              <a:rPr lang="es-MX" cap="all" dirty="0" err="1" smtClean="0"/>
              <a:t>patiño</a:t>
            </a:r>
            <a:r>
              <a:rPr lang="es-MX" cap="all" dirty="0" smtClean="0"/>
              <a:t> </a:t>
            </a:r>
            <a:r>
              <a:rPr lang="es-MX" cap="all" dirty="0" err="1" smtClean="0"/>
              <a:t>sarahí</a:t>
            </a:r>
            <a:endParaRPr lang="es-MX" dirty="0" smtClean="0"/>
          </a:p>
          <a:p>
            <a:pPr algn="ctr">
              <a:buNone/>
            </a:pPr>
            <a:r>
              <a:rPr lang="es-MX" cap="all" dirty="0" smtClean="0"/>
              <a:t>García Altamirano Thalía</a:t>
            </a:r>
            <a:endParaRPr lang="es-MX" dirty="0" smtClean="0"/>
          </a:p>
          <a:p>
            <a:pPr algn="ctr">
              <a:buNone/>
            </a:pPr>
            <a:r>
              <a:rPr lang="es-MX" cap="all" dirty="0" smtClean="0"/>
              <a:t>López Álvarez Abigail</a:t>
            </a:r>
            <a:endParaRPr lang="es-MX" dirty="0" smtClean="0"/>
          </a:p>
          <a:p>
            <a:pPr algn="ctr">
              <a:buNone/>
            </a:pPr>
            <a:r>
              <a:rPr lang="es-MX" cap="all" dirty="0" smtClean="0"/>
              <a:t>López piña </a:t>
            </a:r>
            <a:r>
              <a:rPr lang="es-MX" cap="all" dirty="0" err="1" smtClean="0"/>
              <a:t>iliana</a:t>
            </a:r>
            <a:r>
              <a:rPr lang="es-MX" cap="all" dirty="0" smtClean="0"/>
              <a:t> Guadalupe</a:t>
            </a:r>
            <a:endParaRPr lang="es-MX" dirty="0" smtClean="0"/>
          </a:p>
          <a:p>
            <a:pPr algn="ctr">
              <a:buNone/>
            </a:pPr>
            <a:r>
              <a:rPr lang="es-MX" cap="all" dirty="0" err="1" smtClean="0"/>
              <a:t>Monroy</a:t>
            </a:r>
            <a:r>
              <a:rPr lang="es-MX" cap="all" dirty="0" smtClean="0"/>
              <a:t> Sánchez Manuel </a:t>
            </a:r>
            <a:r>
              <a:rPr lang="es-MX" cap="all" dirty="0" err="1" smtClean="0"/>
              <a:t>baruch</a:t>
            </a:r>
            <a:endParaRPr lang="es-MX" dirty="0" smtClean="0"/>
          </a:p>
          <a:p>
            <a:pPr algn="ctr">
              <a:buNone/>
            </a:pPr>
            <a:r>
              <a:rPr lang="es-MX" cap="all" dirty="0" smtClean="0"/>
              <a:t>Paz rodríguez </a:t>
            </a:r>
            <a:r>
              <a:rPr lang="es-MX" cap="all" dirty="0" err="1" smtClean="0"/>
              <a:t>paula</a:t>
            </a:r>
            <a:endParaRPr lang="es-MX" dirty="0" smtClean="0"/>
          </a:p>
          <a:p>
            <a:pPr algn="ctr">
              <a:buNone/>
            </a:pPr>
            <a:r>
              <a:rPr lang="es-MX" cap="all" dirty="0" smtClean="0"/>
              <a:t>Sánchez Alvarado Araceli </a:t>
            </a:r>
            <a:r>
              <a:rPr lang="es-MX" cap="all" dirty="0" err="1" smtClean="0"/>
              <a:t>viridiana</a:t>
            </a:r>
            <a:endParaRPr lang="es-MX" dirty="0" smtClean="0"/>
          </a:p>
          <a:p>
            <a:pPr algn="ctr">
              <a:buNone/>
            </a:pPr>
            <a:r>
              <a:rPr lang="es-MX" cap="all" dirty="0" smtClean="0"/>
              <a:t>Uribe Álvarez </a:t>
            </a:r>
            <a:r>
              <a:rPr lang="es-MX" cap="all" dirty="0" err="1" smtClean="0"/>
              <a:t>jorge</a:t>
            </a:r>
            <a:r>
              <a:rPr lang="es-MX" cap="all" dirty="0" smtClean="0"/>
              <a:t> Elías </a:t>
            </a:r>
            <a:endParaRPr lang="es-MX" dirty="0" smtClean="0"/>
          </a:p>
          <a:p>
            <a:pPr>
              <a:buNone/>
            </a:pPr>
            <a:endParaRPr lang="es-MX" dirty="0" smtClean="0"/>
          </a:p>
        </p:txBody>
      </p:sp>
      <p:pic>
        <p:nvPicPr>
          <p:cNvPr id="4" name="3 Imagen" descr="profes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5085185"/>
            <a:ext cx="2098007" cy="1772816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 rot="19292689">
            <a:off x="1714047" y="2940844"/>
            <a:ext cx="7088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contextualización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2" descr="http://1.bp.blogspot.com/_2P4MoqI_yA8/RpKPH7bla6I/AAAAAAAAAJw/33yT_5wtomc/s200/observ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833664"/>
            <a:ext cx="3042555" cy="3024336"/>
          </a:xfrm>
          <a:prstGeom prst="rect">
            <a:avLst/>
          </a:prstGeom>
          <a:noFill/>
        </p:spPr>
      </p:pic>
      <p:pic>
        <p:nvPicPr>
          <p:cNvPr id="1026" name="Picture 2" descr="F:\Images\Practik\Foto0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764704"/>
            <a:ext cx="3312368" cy="24842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DATOS DE LA ESCUELA </a:t>
            </a:r>
            <a:endParaRPr lang="es-ES" sz="4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Dirección</a:t>
            </a:r>
            <a:r>
              <a:rPr lang="es-MX" b="1" dirty="0" smtClean="0"/>
              <a:t>: Segunda sección de los héroes Ecatepec, Ecatepec, Estado de México.</a:t>
            </a:r>
          </a:p>
          <a:p>
            <a:endParaRPr lang="es-MX" dirty="0" smtClean="0"/>
          </a:p>
          <a:p>
            <a:r>
              <a:rPr lang="es-MX" dirty="0" smtClean="0"/>
              <a:t>Clave del centro de trabajo:    </a:t>
            </a:r>
            <a:r>
              <a:rPr lang="es-AR" b="1" dirty="0" smtClean="0"/>
              <a:t>15EPR4533L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Nombre de la directora</a:t>
            </a:r>
            <a:r>
              <a:rPr lang="es-MX" b="1" dirty="0" smtClean="0"/>
              <a:t>: YOLANDA PERALTA SANTAMARIA</a:t>
            </a:r>
          </a:p>
          <a:p>
            <a:endParaRPr lang="es-MX" b="1" dirty="0" smtClean="0"/>
          </a:p>
          <a:p>
            <a:r>
              <a:rPr lang="es-MX" dirty="0" smtClean="0"/>
              <a:t>Contexto: Urbano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Turno: </a:t>
            </a:r>
            <a:r>
              <a:rPr lang="es-MX" b="1" dirty="0" smtClean="0"/>
              <a:t>Matutino</a:t>
            </a:r>
          </a:p>
          <a:p>
            <a:endParaRPr lang="es-MX" dirty="0" smtClean="0"/>
          </a:p>
          <a:p>
            <a:r>
              <a:rPr lang="es-MX" dirty="0" smtClean="0"/>
              <a:t>Horario: </a:t>
            </a:r>
            <a:r>
              <a:rPr lang="es-MX" b="1" dirty="0" smtClean="0"/>
              <a:t>8:00 a 13:00 hrs.    </a:t>
            </a:r>
            <a:endParaRPr lang="es-MX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4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CARACTERÍSTICAS DEL ENTORNO </a:t>
            </a:r>
            <a:endParaRPr lang="es-ES" sz="40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CARACTERÍSTICAS DE LA INSTITUCIÓN </a:t>
            </a:r>
            <a:endParaRPr lang="es-E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ES" dirty="0" smtClean="0"/>
              <a:t>La escuela cuenta con un buen estado en su infraestructura.</a:t>
            </a:r>
          </a:p>
          <a:p>
            <a:pPr algn="just"/>
            <a:r>
              <a:rPr lang="es-ES" dirty="0" smtClean="0"/>
              <a:t>Cuenta con los servicios de agua, luz, drenaje e internet.</a:t>
            </a:r>
          </a:p>
          <a:p>
            <a:pPr algn="just"/>
            <a:r>
              <a:rPr lang="es-ES" dirty="0" smtClean="0"/>
              <a:t>Los salones de 5º a 6º cuentan con ENCICLOMEDIA aunque no en todos funciona de forma correcta.</a:t>
            </a:r>
          </a:p>
          <a:p>
            <a:pPr algn="just"/>
            <a:r>
              <a:rPr lang="es-ES" dirty="0" smtClean="0"/>
              <a:t>Cuentan con una cooperativa apoyada por padres de familia.</a:t>
            </a:r>
          </a:p>
          <a:p>
            <a:pPr algn="just"/>
            <a:r>
              <a:rPr lang="es-ES" dirty="0" smtClean="0"/>
              <a:t>Hay comisiones destinadas para los profesores: de guardia, limpieza, cuidado del patio en el recreo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Aula con </a:t>
            </a:r>
            <a:r>
              <a:rPr lang="es-MX" b="1" dirty="0" err="1" smtClean="0"/>
              <a:t>enciclomedia</a:t>
            </a:r>
            <a:endParaRPr lang="es-MX" b="1" dirty="0"/>
          </a:p>
        </p:txBody>
      </p:sp>
      <p:pic>
        <p:nvPicPr>
          <p:cNvPr id="3074" name="Picture 2" descr="F:\Images\Practik\Foto053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6498167" cy="4873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CROQUIS DE LA INSTITUCIÓN  </a:t>
            </a:r>
            <a:endParaRPr lang="es-E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22" name="21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363271" cy="132474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194753"/>
                <a:gridCol w="1194753"/>
                <a:gridCol w="1194753"/>
                <a:gridCol w="1322629"/>
                <a:gridCol w="1066877"/>
                <a:gridCol w="1194753"/>
                <a:gridCol w="1194753"/>
              </a:tblGrid>
              <a:tr h="662372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Escaleras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2372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Cooperativa</a:t>
                      </a:r>
                      <a:r>
                        <a:rPr lang="es-ES" baseline="0" dirty="0" smtClean="0"/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" name="25 Imagen" descr="C:\Users\ARACELI\AppData\Local\Microsoft\Windows\Temporary Internet Files\Content.IE5\ZK3SMOB6\MC900434545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628800"/>
            <a:ext cx="22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27 Imagen" descr="C:\Users\ARACELI\AppData\Local\Microsoft\Windows\Temporary Internet Files\Content.IE5\XSF3UU2L\MC900434539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76872"/>
            <a:ext cx="26162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" name="58 Grupo"/>
          <p:cNvGrpSpPr/>
          <p:nvPr/>
        </p:nvGrpSpPr>
        <p:grpSpPr>
          <a:xfrm>
            <a:off x="467544" y="1556792"/>
            <a:ext cx="8352928" cy="5040560"/>
            <a:chOff x="467544" y="1556792"/>
            <a:chExt cx="8352928" cy="5040560"/>
          </a:xfrm>
        </p:grpSpPr>
        <p:pic>
          <p:nvPicPr>
            <p:cNvPr id="23" name="22 Imagen" descr="C:\Users\ARACELI\AppData\Local\Microsoft\Windows\Temporary Internet Files\Content.IE5\XOT16GYO\MC900434537[1].wmf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99592" y="2348880"/>
              <a:ext cx="1905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23 Imagen" descr="C:\Users\ARACELI\AppData\Local\Microsoft\Windows\Temporary Internet Files\Content.IE5\M2P3233V\MC900434543[1].wmf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27584" y="1700808"/>
              <a:ext cx="35306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24 Imagen" descr="C:\Users\ARACELI\AppData\Local\Microsoft\Windows\Temporary Internet Files\Content.IE5\M2P3233V\MC900434543[1].wmf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5736" y="1772816"/>
              <a:ext cx="35560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26 Imagen" descr="C:\Users\ARACELI\AppData\Local\Microsoft\Windows\Temporary Internet Files\Content.IE5\XOT16GYO\MC900434537[1].wmf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5736" y="2348880"/>
              <a:ext cx="189865" cy="62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28 Imagen" descr="C:\Users\ARACELI\AppData\Local\Microsoft\Windows\Temporary Internet Files\Content.IE5\ZK3SMOB6\MC900434545[1].wmf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52120" y="1556792"/>
              <a:ext cx="228600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29 Imagen" descr="C:\Users\ARACELI\AppData\Local\Microsoft\Windows\Temporary Internet Files\Content.IE5\B0WWJD63\MC900434547[1].wmf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04248" y="1556792"/>
              <a:ext cx="32385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30 Imagen" descr="C:\Users\ARACELI\AppData\Local\Microsoft\Windows\Temporary Internet Files\Content.IE5\B0WWJD63\MC900434547[1].wmf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028384" y="1556792"/>
              <a:ext cx="32385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31 Imagen" descr="C:\Users\ARACELI\AppData\Local\Microsoft\Windows\Temporary Internet Files\Content.IE5\XSF3UU2L\MC900434539[1].wmf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52120" y="2276872"/>
              <a:ext cx="26416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32 Imagen" descr="C:\Users\ARACELI\AppData\Local\Microsoft\Windows\Temporary Internet Files\Content.IE5\XOT16GYO\MC900434541[1].wmf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876256" y="2276872"/>
              <a:ext cx="26162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33 Imagen" descr="C:\Users\ARACELI\AppData\Local\Microsoft\Windows\Temporary Internet Files\Content.IE5\XOT16GYO\MC900434541[1].wmf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028384" y="2276872"/>
              <a:ext cx="26416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34 Imagen" descr="http://galeria.dibujos.net/images/painted/2b83af6978476e7f24792f31a3aadd15.png"/>
            <p:cNvPicPr/>
            <p:nvPr/>
          </p:nvPicPr>
          <p:blipFill>
            <a:blip r:embed="rId8" cstate="print"/>
            <a:srcRect t="17476" b="20874"/>
            <a:stretch>
              <a:fillRect/>
            </a:stretch>
          </p:blipFill>
          <p:spPr bwMode="auto">
            <a:xfrm>
              <a:off x="3923928" y="2924944"/>
              <a:ext cx="4477122" cy="2190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36 Rectángulo"/>
            <p:cNvSpPr/>
            <p:nvPr/>
          </p:nvSpPr>
          <p:spPr>
            <a:xfrm>
              <a:off x="8244408" y="2924944"/>
              <a:ext cx="576064" cy="216024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37 Rectángulo"/>
            <p:cNvSpPr/>
            <p:nvPr/>
          </p:nvSpPr>
          <p:spPr>
            <a:xfrm rot="16200000">
              <a:off x="6156176" y="2996952"/>
              <a:ext cx="576064" cy="4752528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38 Rectángulo"/>
            <p:cNvSpPr/>
            <p:nvPr/>
          </p:nvSpPr>
          <p:spPr>
            <a:xfrm>
              <a:off x="467544" y="2924944"/>
              <a:ext cx="576064" cy="237626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40 Rectángulo"/>
            <p:cNvSpPr/>
            <p:nvPr/>
          </p:nvSpPr>
          <p:spPr>
            <a:xfrm>
              <a:off x="4067944" y="5661248"/>
              <a:ext cx="4752528" cy="792088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2" name="41 Imagen" descr="C:\Users\ARACELI\AppData\Local\Microsoft\Windows\Temporary Internet Files\Content.IE5\B0WWJD63\MC900342987[1].wmf"/>
            <p:cNvPicPr/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884368" y="5805264"/>
              <a:ext cx="723900" cy="62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42 Imagen" descr="C:\Users\ARACELI\AppData\Local\Microsoft\Windows\Temporary Internet Files\Content.IE5\M2P3233V\MC900233474[1].wmf"/>
            <p:cNvPicPr/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372200" y="5949280"/>
              <a:ext cx="13144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43 Imagen" descr="C:\Users\ARACELI\AppData\Local\Microsoft\Windows\Temporary Internet Files\Content.IE5\XSF3UU2L\MC900342969[1].wmf"/>
            <p:cNvPicPr/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364088" y="5805264"/>
              <a:ext cx="78105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44 Imagen" descr="C:\Users\ARACELI\AppData\Local\Microsoft\Windows\Temporary Internet Files\Content.IE5\XSF3UU2L\MC900233469[1].wmf"/>
            <p:cNvPicPr/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067944" y="5805264"/>
              <a:ext cx="1238250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3" name="52 Grupo"/>
            <p:cNvGrpSpPr/>
            <p:nvPr/>
          </p:nvGrpSpPr>
          <p:grpSpPr>
            <a:xfrm>
              <a:off x="2051720" y="5229200"/>
              <a:ext cx="1872208" cy="1368152"/>
              <a:chOff x="2051720" y="5229200"/>
              <a:chExt cx="1872208" cy="1368152"/>
            </a:xfrm>
          </p:grpSpPr>
          <p:sp>
            <p:nvSpPr>
              <p:cNvPr id="47" name="46 Rectángulo"/>
              <p:cNvSpPr/>
              <p:nvPr/>
            </p:nvSpPr>
            <p:spPr>
              <a:xfrm>
                <a:off x="2051720" y="5229200"/>
                <a:ext cx="936104" cy="72008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50" name="49 Rectángulo"/>
              <p:cNvSpPr/>
              <p:nvPr/>
            </p:nvSpPr>
            <p:spPr>
              <a:xfrm>
                <a:off x="2987824" y="5229200"/>
                <a:ext cx="936104" cy="72008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51" name="50 Rectángulo"/>
              <p:cNvSpPr/>
              <p:nvPr/>
            </p:nvSpPr>
            <p:spPr>
              <a:xfrm>
                <a:off x="2987824" y="5877272"/>
                <a:ext cx="936104" cy="72008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52" name="51 Rectángulo"/>
              <p:cNvSpPr/>
              <p:nvPr/>
            </p:nvSpPr>
            <p:spPr>
              <a:xfrm>
                <a:off x="2051720" y="5877272"/>
                <a:ext cx="936104" cy="72008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54" name="53 Imagen" descr="C:\Users\ARACELI\AppData\Local\Microsoft\Windows\Temporary Internet Files\Content.IE5\M2P3233V\MC900434810[1].png"/>
            <p:cNvPicPr/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67744" y="5877272"/>
              <a:ext cx="56388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54 Imagen" descr="C:\Users\ARACELI\AppData\Local\Microsoft\Windows\Temporary Internet Files\Content.IE5\ZK3SMOB6\MC900334102[1].wmf"/>
            <p:cNvPicPr/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 rot="10800000">
              <a:off x="3203848" y="5877272"/>
              <a:ext cx="590550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55 Imagen" descr="http://farm4.static.flickr.com/3599/3677067890_e6303d72f9.jpg"/>
            <p:cNvPicPr/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195736" y="5373216"/>
              <a:ext cx="666750" cy="32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56 Rectángulo"/>
            <p:cNvSpPr/>
            <p:nvPr/>
          </p:nvSpPr>
          <p:spPr>
            <a:xfrm>
              <a:off x="467544" y="5085184"/>
              <a:ext cx="792088" cy="148478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8" name="57 Imagen" descr="C:\Users\ARACELI\AppData\Local\Microsoft\Windows\Temporary Internet Files\Content.IE5\XOT16GYO\MC900335522[1].wmf"/>
            <p:cNvPicPr/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 rot="16200000">
              <a:off x="493703" y="5563081"/>
              <a:ext cx="895350" cy="515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ORGANIGRAMA </a:t>
            </a:r>
            <a:endParaRPr lang="es-ES" sz="40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es-ES" sz="36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ESTADÍSTICA </a:t>
            </a:r>
            <a:endParaRPr lang="es-ES" sz="36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2009051606"/>
              </p:ext>
            </p:extLst>
          </p:nvPr>
        </p:nvGraphicFramePr>
        <p:xfrm>
          <a:off x="1835696" y="1124744"/>
          <a:ext cx="4896544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368152"/>
                <a:gridCol w="1350150"/>
                <a:gridCol w="954106"/>
              </a:tblGrid>
              <a:tr h="305505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GRADO</a:t>
                      </a:r>
                      <a:r>
                        <a:rPr lang="es-MX" sz="1600" baseline="0" dirty="0" smtClean="0"/>
                        <a:t> Y GRUPO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HOMBRES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MUJERES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TOTAL</a:t>
                      </a:r>
                      <a:endParaRPr lang="es-MX" sz="1600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1º 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23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1º B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25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2º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28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2º B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29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3º</a:t>
                      </a:r>
                      <a:r>
                        <a:rPr lang="es-MX" baseline="0" dirty="0" smtClean="0"/>
                        <a:t> 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32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3º B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31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4º</a:t>
                      </a:r>
                      <a:r>
                        <a:rPr lang="es-MX" baseline="0" dirty="0" smtClean="0"/>
                        <a:t> 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37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4º B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33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5º</a:t>
                      </a:r>
                      <a:r>
                        <a:rPr lang="es-MX" baseline="0" dirty="0" smtClean="0"/>
                        <a:t> 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33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5º B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29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6º</a:t>
                      </a:r>
                      <a:r>
                        <a:rPr lang="es-MX" baseline="0" dirty="0" smtClean="0"/>
                        <a:t> 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32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6º B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32</a:t>
                      </a:r>
                      <a:endParaRPr lang="es-MX" dirty="0"/>
                    </a:p>
                  </a:txBody>
                  <a:tcPr/>
                </a:tc>
              </a:tr>
              <a:tr h="305505">
                <a:tc>
                  <a:txBody>
                    <a:bodyPr/>
                    <a:lstStyle/>
                    <a:p>
                      <a:r>
                        <a:rPr lang="es-MX" dirty="0" smtClean="0"/>
                        <a:t>TOTAL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194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169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364</a:t>
                      </a:r>
                      <a:endParaRPr lang="es-MX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256</TotalTime>
  <Words>508</Words>
  <Application>Microsoft Office PowerPoint</Application>
  <PresentationFormat>Presentación en pantalla (4:3)</PresentationFormat>
  <Paragraphs>144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Mirador</vt:lpstr>
      <vt:lpstr>Diapositiva 1</vt:lpstr>
      <vt:lpstr>Diapositiva 2</vt:lpstr>
      <vt:lpstr>DATOS DE LA ESCUELA </vt:lpstr>
      <vt:lpstr>CARACTERÍSTICAS DEL ENTORNO </vt:lpstr>
      <vt:lpstr>CARACTERÍSTICAS DE LA INSTITUCIÓN </vt:lpstr>
      <vt:lpstr>Aula con enciclomedia</vt:lpstr>
      <vt:lpstr>CROQUIS DE LA INSTITUCIÓN  </vt:lpstr>
      <vt:lpstr>ORGANIGRAMA </vt:lpstr>
      <vt:lpstr>ESTADÍSTICA </vt:lpstr>
      <vt:lpstr>Diapositiva 10</vt:lpstr>
      <vt:lpstr>NECESIDADES EDUCATIVAS ESPECIALES</vt:lpstr>
      <vt:lpstr>ACTIVIDADES ASIGNADAS POR LA INSTITUCIÓN </vt:lpstr>
      <vt:lpstr>Diapositiva 13</vt:lpstr>
      <vt:lpstr>Diapositiva 14</vt:lpstr>
      <vt:lpstr>Diapositiva 15</vt:lpstr>
      <vt:lpstr>Diapositiva 16</vt:lpstr>
      <vt:lpstr>DOCENTES EN FORMACIÓN: </vt:lpstr>
    </vt:vector>
  </TitlesOfParts>
  <Company>SANDOS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ACER ONE</dc:creator>
  <cp:lastModifiedBy>thalia</cp:lastModifiedBy>
  <cp:revision>23</cp:revision>
  <dcterms:created xsi:type="dcterms:W3CDTF">2010-10-22T17:43:27Z</dcterms:created>
  <dcterms:modified xsi:type="dcterms:W3CDTF">2010-10-26T03:59:04Z</dcterms:modified>
</cp:coreProperties>
</file>